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992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5933929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76200"/>
            <a:ext cx="7191525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Name: 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/>
        </p:nvSpPr>
        <p:spPr>
          <a:xfrm>
            <a:off x="5978600" y="3147525"/>
            <a:ext cx="1248600" cy="2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Insert a </a:t>
            </a:r>
            <a:r>
              <a:rPr lang="en" sz="1100" dirty="0" smtClean="0"/>
              <a:t> pyramid shape </a:t>
            </a:r>
            <a:r>
              <a:rPr lang="en" sz="1100" dirty="0"/>
              <a:t>and use the lines to segment it off.  Create new text boxes to label.  </a:t>
            </a:r>
            <a:endParaRPr sz="1100" dirty="0"/>
          </a:p>
        </p:txBody>
      </p:sp>
      <p:sp>
        <p:nvSpPr>
          <p:cNvPr id="59" name="Shape 59"/>
          <p:cNvSpPr txBox="1"/>
          <p:nvPr/>
        </p:nvSpPr>
        <p:spPr>
          <a:xfrm>
            <a:off x="821100" y="1959450"/>
            <a:ext cx="6269400" cy="3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0" name="Shape 60"/>
          <p:cNvSpPr txBox="1"/>
          <p:nvPr/>
        </p:nvSpPr>
        <p:spPr>
          <a:xfrm>
            <a:off x="821100" y="2754225"/>
            <a:ext cx="6269400" cy="3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1" name="Shape 61"/>
          <p:cNvSpPr txBox="1"/>
          <p:nvPr/>
        </p:nvSpPr>
        <p:spPr>
          <a:xfrm>
            <a:off x="821100" y="6071250"/>
            <a:ext cx="1676400" cy="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2" name="Shape 62"/>
          <p:cNvSpPr txBox="1"/>
          <p:nvPr/>
        </p:nvSpPr>
        <p:spPr>
          <a:xfrm>
            <a:off x="802425" y="7241450"/>
            <a:ext cx="1676400" cy="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3" name="Shape 63"/>
          <p:cNvSpPr txBox="1"/>
          <p:nvPr/>
        </p:nvSpPr>
        <p:spPr>
          <a:xfrm>
            <a:off x="809425" y="8377450"/>
            <a:ext cx="1676400" cy="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4" name="Shape 64"/>
          <p:cNvSpPr txBox="1"/>
          <p:nvPr/>
        </p:nvSpPr>
        <p:spPr>
          <a:xfrm>
            <a:off x="5250025" y="6088350"/>
            <a:ext cx="1676400" cy="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5" name="Shape 65"/>
          <p:cNvSpPr txBox="1"/>
          <p:nvPr/>
        </p:nvSpPr>
        <p:spPr>
          <a:xfrm>
            <a:off x="5231350" y="7258550"/>
            <a:ext cx="1676400" cy="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6" name="Shape 66"/>
          <p:cNvSpPr txBox="1"/>
          <p:nvPr/>
        </p:nvSpPr>
        <p:spPr>
          <a:xfrm>
            <a:off x="5238350" y="8394550"/>
            <a:ext cx="1676400" cy="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11" name="Rectangle 10"/>
          <p:cNvSpPr/>
          <p:nvPr/>
        </p:nvSpPr>
        <p:spPr>
          <a:xfrm>
            <a:off x="304800" y="76200"/>
            <a:ext cx="7191525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Name: 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/>
        </p:nvSpPr>
        <p:spPr>
          <a:xfrm>
            <a:off x="1733150" y="7308325"/>
            <a:ext cx="2166900" cy="21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2" name="Shape 72"/>
          <p:cNvSpPr txBox="1"/>
          <p:nvPr/>
        </p:nvSpPr>
        <p:spPr>
          <a:xfrm>
            <a:off x="5260000" y="7308325"/>
            <a:ext cx="1890300" cy="21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3" name="Shape 73"/>
          <p:cNvSpPr txBox="1"/>
          <p:nvPr/>
        </p:nvSpPr>
        <p:spPr>
          <a:xfrm>
            <a:off x="3900050" y="7358100"/>
            <a:ext cx="1308900" cy="21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4" name="Shape 74"/>
          <p:cNvSpPr txBox="1"/>
          <p:nvPr/>
        </p:nvSpPr>
        <p:spPr>
          <a:xfrm>
            <a:off x="1733150" y="5194150"/>
            <a:ext cx="2166900" cy="21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5" name="Shape 75"/>
          <p:cNvSpPr txBox="1"/>
          <p:nvPr/>
        </p:nvSpPr>
        <p:spPr>
          <a:xfrm>
            <a:off x="5260000" y="5194150"/>
            <a:ext cx="1890300" cy="21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6" name="Shape 76"/>
          <p:cNvSpPr txBox="1"/>
          <p:nvPr/>
        </p:nvSpPr>
        <p:spPr>
          <a:xfrm>
            <a:off x="3900050" y="5243925"/>
            <a:ext cx="1308900" cy="21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7" name="Shape 77"/>
          <p:cNvSpPr txBox="1"/>
          <p:nvPr/>
        </p:nvSpPr>
        <p:spPr>
          <a:xfrm>
            <a:off x="1774350" y="2980425"/>
            <a:ext cx="2166900" cy="21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8" name="Shape 78"/>
          <p:cNvSpPr txBox="1"/>
          <p:nvPr/>
        </p:nvSpPr>
        <p:spPr>
          <a:xfrm>
            <a:off x="5313150" y="2980425"/>
            <a:ext cx="1890300" cy="21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9" name="Shape 79"/>
          <p:cNvSpPr txBox="1"/>
          <p:nvPr/>
        </p:nvSpPr>
        <p:spPr>
          <a:xfrm>
            <a:off x="3900050" y="3042850"/>
            <a:ext cx="1308900" cy="21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11" name="Rectangle 10"/>
          <p:cNvSpPr/>
          <p:nvPr/>
        </p:nvSpPr>
        <p:spPr>
          <a:xfrm>
            <a:off x="304800" y="76200"/>
            <a:ext cx="7239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Name: 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</Words>
  <Application>Microsoft Office PowerPoint</Application>
  <PresentationFormat>Custom</PresentationFormat>
  <Paragraphs>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Mc Lin</dc:creator>
  <cp:lastModifiedBy>alison McLin</cp:lastModifiedBy>
  <cp:revision>5</cp:revision>
  <dcterms:modified xsi:type="dcterms:W3CDTF">2019-09-27T19:47:04Z</dcterms:modified>
</cp:coreProperties>
</file>