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058400" cy="7772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34" y="-102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210584" y="685800"/>
            <a:ext cx="4437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1406894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900" cy="3101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900" cy="1197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900" cy="2967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900" cy="1965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900" cy="127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400" cy="618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400" cy="558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/>
        </p:nvSpPr>
        <p:spPr>
          <a:xfrm>
            <a:off x="775925" y="2630250"/>
            <a:ext cx="1946400" cy="93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5" name="Shape 55"/>
          <p:cNvSpPr txBox="1"/>
          <p:nvPr/>
        </p:nvSpPr>
        <p:spPr>
          <a:xfrm>
            <a:off x="2887850" y="2630250"/>
            <a:ext cx="1946400" cy="93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6" name="Shape 56"/>
          <p:cNvSpPr txBox="1"/>
          <p:nvPr/>
        </p:nvSpPr>
        <p:spPr>
          <a:xfrm>
            <a:off x="5262825" y="2703725"/>
            <a:ext cx="1946400" cy="93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7" name="Shape 57"/>
          <p:cNvSpPr txBox="1"/>
          <p:nvPr/>
        </p:nvSpPr>
        <p:spPr>
          <a:xfrm>
            <a:off x="7374775" y="2630250"/>
            <a:ext cx="1946400" cy="93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8" name="Shape 58"/>
          <p:cNvSpPr txBox="1"/>
          <p:nvPr/>
        </p:nvSpPr>
        <p:spPr>
          <a:xfrm>
            <a:off x="635900" y="4873700"/>
            <a:ext cx="1946400" cy="122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9" name="Shape 59"/>
          <p:cNvSpPr txBox="1"/>
          <p:nvPr/>
        </p:nvSpPr>
        <p:spPr>
          <a:xfrm>
            <a:off x="7374775" y="4539500"/>
            <a:ext cx="1946400" cy="6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60" name="Shape 60"/>
          <p:cNvSpPr txBox="1"/>
          <p:nvPr/>
        </p:nvSpPr>
        <p:spPr>
          <a:xfrm>
            <a:off x="7461425" y="5770300"/>
            <a:ext cx="1946400" cy="6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61" name="Shape 61"/>
          <p:cNvSpPr txBox="1"/>
          <p:nvPr/>
        </p:nvSpPr>
        <p:spPr>
          <a:xfrm>
            <a:off x="5262825" y="6922200"/>
            <a:ext cx="4403400" cy="6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62" name="Shape 62"/>
          <p:cNvSpPr txBox="1"/>
          <p:nvPr/>
        </p:nvSpPr>
        <p:spPr>
          <a:xfrm>
            <a:off x="509800" y="6922200"/>
            <a:ext cx="4403400" cy="6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2" name="TextBox 1"/>
          <p:cNvSpPr txBox="1"/>
          <p:nvPr/>
        </p:nvSpPr>
        <p:spPr>
          <a:xfrm>
            <a:off x="304800" y="0"/>
            <a:ext cx="96012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Name:</a:t>
            </a:r>
          </a:p>
          <a:p>
            <a:r>
              <a:rPr lang="en-US" b="1" dirty="0" smtClean="0"/>
              <a:t>Politics </a:t>
            </a:r>
            <a:r>
              <a:rPr lang="en-US" b="1" dirty="0" smtClean="0"/>
              <a:t>in the 1920s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470687"/>
            <a:ext cx="6286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</Words>
  <Application>Microsoft Office PowerPoint</Application>
  <PresentationFormat>Custom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Simple Light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Mc Lin</dc:creator>
  <cp:lastModifiedBy>Alison Mc Lin</cp:lastModifiedBy>
  <cp:revision>5</cp:revision>
  <dcterms:modified xsi:type="dcterms:W3CDTF">2019-04-01T18:04:28Z</dcterms:modified>
</cp:coreProperties>
</file>