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704" y="-1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97034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sure to make a copy and rename the file in your own Google Drive upon sharing it.  It is important to do this to ensure changes are not made in my own file {A Social Studies Life}.  Please do not publish on the web or create a publicly shared link.  This resource is licensed for single use only.  Any questions, please email me at asocialstudieslife@gmail.com. 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sure to make a copy and rename the file in your own Google Drive upon sharing it.  It is important to do this to ensure changes are not made in my own file {A Social Studies Life}.  Please do not publish on the web or create a publicly shared link.  This resource is licensed for single use only.  Any questions, please email me at asocialstudieslife@gmail.com.  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sure to make a copy and rename the file in your own Google Drive upon sharing it.  It is important to do this to ensure changes are not made in my own file {A Social Studies Life}.  Please do not publish on the web or create a publicly shared link.  This resource is licensed for single use only.  Any questions, please email me at asocialstudieslife@gmail.com. 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sure to make a copy and rename the file in your own Google Drive upon sharing it.  It is important to do this to ensure changes are not made in my own file {A Social Studies Life}.  Please do not publish on the web or create a publicly shared link.  This resource is licensed for single use only.  Any questions, please email me at asocialstudieslife@gmail.com. 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/>
        </p:nvSpPr>
        <p:spPr>
          <a:xfrm>
            <a:off x="1005850" y="3200400"/>
            <a:ext cx="6309350" cy="7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 dirty="0" smtClean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………………………………………………………………………………………….</a:t>
            </a:r>
            <a:br>
              <a:rPr lang="en" b="1" dirty="0" smtClean="0">
                <a:latin typeface="Droid Sans"/>
                <a:ea typeface="Droid Sans"/>
                <a:cs typeface="Droid Sans"/>
                <a:sym typeface="Droid Sans"/>
              </a:rPr>
            </a:br>
            <a:r>
              <a:rPr lang="en" b="1" dirty="0" smtClean="0">
                <a:latin typeface="Droid Sans"/>
                <a:ea typeface="Droid Sans"/>
                <a:cs typeface="Droid Sans"/>
                <a:sym typeface="Droid Sans"/>
              </a:rPr>
              <a:t> </a:t>
            </a:r>
            <a:r>
              <a:rPr lang="en" b="1" dirty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………………………………………………………………………………………….</a:t>
            </a:r>
          </a:p>
          <a:p>
            <a:pPr lvl="0"/>
            <a:endParaRPr lang="en" b="1" dirty="0">
              <a:latin typeface="Droid Sans"/>
              <a:ea typeface="Droid Sans"/>
              <a:cs typeface="Droid Sans"/>
              <a:sym typeface="Droid Sans"/>
            </a:endParaRPr>
          </a:p>
        </p:txBody>
      </p:sp>
      <p:sp>
        <p:nvSpPr>
          <p:cNvPr id="9" name="Shape 56"/>
          <p:cNvSpPr txBox="1"/>
          <p:nvPr/>
        </p:nvSpPr>
        <p:spPr>
          <a:xfrm>
            <a:off x="1005850" y="4141200"/>
            <a:ext cx="6309350" cy="7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 dirty="0" smtClean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………………………………………………………………………………………….</a:t>
            </a:r>
            <a:br>
              <a:rPr lang="en" b="1" dirty="0" smtClean="0">
                <a:latin typeface="Droid Sans"/>
                <a:ea typeface="Droid Sans"/>
                <a:cs typeface="Droid Sans"/>
                <a:sym typeface="Droid Sans"/>
              </a:rPr>
            </a:br>
            <a:r>
              <a:rPr lang="en" b="1" dirty="0" smtClean="0">
                <a:latin typeface="Droid Sans"/>
                <a:ea typeface="Droid Sans"/>
                <a:cs typeface="Droid Sans"/>
                <a:sym typeface="Droid Sans"/>
              </a:rPr>
              <a:t> </a:t>
            </a:r>
            <a:r>
              <a:rPr lang="en" b="1" dirty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………………………………………………………………………………………….</a:t>
            </a:r>
          </a:p>
          <a:p>
            <a:pPr lvl="0"/>
            <a:endParaRPr lang="en" b="1" dirty="0">
              <a:latin typeface="Droid Sans"/>
              <a:ea typeface="Droid Sans"/>
              <a:cs typeface="Droid Sans"/>
              <a:sym typeface="Droid Sans"/>
            </a:endParaRPr>
          </a:p>
        </p:txBody>
      </p:sp>
      <p:sp>
        <p:nvSpPr>
          <p:cNvPr id="10" name="Shape 56"/>
          <p:cNvSpPr txBox="1"/>
          <p:nvPr/>
        </p:nvSpPr>
        <p:spPr>
          <a:xfrm>
            <a:off x="1005850" y="5029200"/>
            <a:ext cx="6309350" cy="7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 dirty="0" smtClean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………………………………………………………………………………………….</a:t>
            </a:r>
            <a:br>
              <a:rPr lang="en" b="1" dirty="0" smtClean="0">
                <a:latin typeface="Droid Sans"/>
                <a:ea typeface="Droid Sans"/>
                <a:cs typeface="Droid Sans"/>
                <a:sym typeface="Droid Sans"/>
              </a:rPr>
            </a:br>
            <a:r>
              <a:rPr lang="en" b="1" dirty="0" smtClean="0">
                <a:latin typeface="Droid Sans"/>
                <a:ea typeface="Droid Sans"/>
                <a:cs typeface="Droid Sans"/>
                <a:sym typeface="Droid Sans"/>
              </a:rPr>
              <a:t> </a:t>
            </a:r>
            <a:r>
              <a:rPr lang="en" b="1" dirty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………………………………………………………………………………………….</a:t>
            </a:r>
          </a:p>
          <a:p>
            <a:pPr lvl="0"/>
            <a:endParaRPr lang="en" b="1" dirty="0">
              <a:latin typeface="Droid Sans"/>
              <a:ea typeface="Droid Sans"/>
              <a:cs typeface="Droid Sans"/>
              <a:sym typeface="Droid Sans"/>
            </a:endParaRPr>
          </a:p>
        </p:txBody>
      </p:sp>
      <p:sp>
        <p:nvSpPr>
          <p:cNvPr id="11" name="Shape 56"/>
          <p:cNvSpPr txBox="1"/>
          <p:nvPr/>
        </p:nvSpPr>
        <p:spPr>
          <a:xfrm>
            <a:off x="838200" y="7086600"/>
            <a:ext cx="6309350" cy="10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 dirty="0" smtClean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………………………………………………………………………………………….</a:t>
            </a:r>
            <a:br>
              <a:rPr lang="en" b="1" dirty="0" smtClean="0">
                <a:latin typeface="Droid Sans"/>
                <a:ea typeface="Droid Sans"/>
                <a:cs typeface="Droid Sans"/>
                <a:sym typeface="Droid Sans"/>
              </a:rPr>
            </a:br>
            <a:r>
              <a:rPr lang="en" b="1" dirty="0">
                <a:latin typeface="Droid Sans"/>
                <a:ea typeface="Droid Sans"/>
                <a:cs typeface="Droid Sans"/>
                <a:sym typeface="Droid Sans"/>
              </a:rPr>
              <a:t/>
            </a:r>
            <a:br>
              <a:rPr lang="en" b="1" dirty="0">
                <a:latin typeface="Droid Sans"/>
                <a:ea typeface="Droid Sans"/>
                <a:cs typeface="Droid Sans"/>
                <a:sym typeface="Droid Sans"/>
              </a:rPr>
            </a:br>
            <a:r>
              <a:rPr lang="en" b="1" dirty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………………………………………………………………………………………….</a:t>
            </a:r>
            <a:br>
              <a:rPr lang="en" b="1" dirty="0">
                <a:latin typeface="Droid Sans"/>
                <a:ea typeface="Droid Sans"/>
                <a:cs typeface="Droid Sans"/>
                <a:sym typeface="Droid Sans"/>
              </a:rPr>
            </a:br>
            <a:r>
              <a:rPr lang="en" b="1" dirty="0" smtClean="0">
                <a:latin typeface="Droid Sans"/>
                <a:ea typeface="Droid Sans"/>
                <a:cs typeface="Droid Sans"/>
                <a:sym typeface="Droid Sans"/>
              </a:rPr>
              <a:t> </a:t>
            </a:r>
            <a:r>
              <a:rPr lang="en" b="1" dirty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………………………………………………………………………………………….</a:t>
            </a:r>
          </a:p>
          <a:p>
            <a:pPr lvl="0"/>
            <a:endParaRPr lang="en" b="1" dirty="0">
              <a:latin typeface="Droid Sans"/>
              <a:ea typeface="Droid Sans"/>
              <a:cs typeface="Droid Sans"/>
              <a:sym typeface="Droid Sans"/>
            </a:endParaRPr>
          </a:p>
        </p:txBody>
      </p:sp>
      <p:sp>
        <p:nvSpPr>
          <p:cNvPr id="12" name="Shape 56"/>
          <p:cNvSpPr txBox="1"/>
          <p:nvPr/>
        </p:nvSpPr>
        <p:spPr>
          <a:xfrm>
            <a:off x="838200" y="8610600"/>
            <a:ext cx="6309350" cy="10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b="1" dirty="0" smtClean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………………………………………………………………………………………….</a:t>
            </a:r>
            <a:br>
              <a:rPr lang="en" b="1" dirty="0" smtClean="0">
                <a:latin typeface="Droid Sans"/>
                <a:ea typeface="Droid Sans"/>
                <a:cs typeface="Droid Sans"/>
                <a:sym typeface="Droid Sans"/>
              </a:rPr>
            </a:br>
            <a:r>
              <a:rPr lang="en" b="1" dirty="0">
                <a:latin typeface="Droid Sans"/>
                <a:ea typeface="Droid Sans"/>
                <a:cs typeface="Droid Sans"/>
                <a:sym typeface="Droid Sans"/>
              </a:rPr>
              <a:t/>
            </a:r>
            <a:br>
              <a:rPr lang="en" b="1" dirty="0">
                <a:latin typeface="Droid Sans"/>
                <a:ea typeface="Droid Sans"/>
                <a:cs typeface="Droid Sans"/>
                <a:sym typeface="Droid Sans"/>
              </a:rPr>
            </a:br>
            <a:r>
              <a:rPr lang="en" b="1" dirty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………………………………………………………………………………………….</a:t>
            </a:r>
            <a:br>
              <a:rPr lang="en" b="1" dirty="0">
                <a:latin typeface="Droid Sans"/>
                <a:ea typeface="Droid Sans"/>
                <a:cs typeface="Droid Sans"/>
                <a:sym typeface="Droid Sans"/>
              </a:rPr>
            </a:br>
            <a:r>
              <a:rPr lang="en" b="1" dirty="0" smtClean="0">
                <a:latin typeface="Droid Sans"/>
                <a:ea typeface="Droid Sans"/>
                <a:cs typeface="Droid Sans"/>
                <a:sym typeface="Droid Sans"/>
              </a:rPr>
              <a:t> </a:t>
            </a:r>
            <a:r>
              <a:rPr lang="en" b="1" dirty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………………………………………………………………………………………….</a:t>
            </a:r>
          </a:p>
          <a:p>
            <a:pPr lvl="0"/>
            <a:endParaRPr lang="en" b="1" dirty="0">
              <a:latin typeface="Droid Sans"/>
              <a:ea typeface="Droid Sans"/>
              <a:cs typeface="Droid Sans"/>
              <a:sym typeface="Droid San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685800"/>
            <a:ext cx="7010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679625" y="2931450"/>
            <a:ext cx="6415500" cy="630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……………………………………………………………………………………………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latin typeface="Droid Sans"/>
              <a:ea typeface="Droid Sans"/>
              <a:cs typeface="Droid Sans"/>
              <a:sym typeface="Droid Sans"/>
            </a:endParaRPr>
          </a:p>
          <a:p>
            <a:pPr lvl="0"/>
            <a:r>
              <a:rPr lang="en-US" b="1" dirty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……………………………………………………………………………………………</a:t>
            </a:r>
          </a:p>
          <a:p>
            <a:pPr lvl="0"/>
            <a:endParaRPr lang="en-US" b="1" dirty="0">
              <a:latin typeface="Droid Sans"/>
              <a:ea typeface="Droid Sans"/>
              <a:cs typeface="Droid Sans"/>
              <a:sym typeface="Droid Sans"/>
            </a:endParaRPr>
          </a:p>
          <a:p>
            <a:pPr lvl="0"/>
            <a:r>
              <a:rPr lang="en-US" b="1" dirty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……………………………………………………………………………………………</a:t>
            </a:r>
          </a:p>
          <a:p>
            <a:pPr lvl="0"/>
            <a:endParaRPr lang="en-US" b="1" dirty="0">
              <a:latin typeface="Droid Sans"/>
              <a:ea typeface="Droid Sans"/>
              <a:cs typeface="Droid Sans"/>
              <a:sym typeface="Droid Sans"/>
            </a:endParaRPr>
          </a:p>
          <a:p>
            <a:pPr lvl="0"/>
            <a:r>
              <a:rPr lang="en-US" b="1" dirty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……………………………………………………………………………………………</a:t>
            </a:r>
          </a:p>
          <a:p>
            <a:pPr lvl="0"/>
            <a:endParaRPr lang="en-US" b="1" dirty="0">
              <a:latin typeface="Droid Sans"/>
              <a:ea typeface="Droid Sans"/>
              <a:cs typeface="Droid Sans"/>
              <a:sym typeface="Droid Sans"/>
            </a:endParaRPr>
          </a:p>
          <a:p>
            <a:pPr lvl="0"/>
            <a:r>
              <a:rPr lang="en-US" b="1" dirty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……………………………………………………………………………………………</a:t>
            </a:r>
          </a:p>
          <a:p>
            <a:pPr lvl="0"/>
            <a:endParaRPr lang="en-US" b="1" dirty="0">
              <a:latin typeface="Droid Sans"/>
              <a:ea typeface="Droid Sans"/>
              <a:cs typeface="Droid Sans"/>
              <a:sym typeface="Droid Sans"/>
            </a:endParaRPr>
          </a:p>
          <a:p>
            <a:pPr lvl="0"/>
            <a:r>
              <a:rPr lang="en-US" b="1" dirty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……………………………………………………………………………………………</a:t>
            </a:r>
          </a:p>
          <a:p>
            <a:pPr lvl="0"/>
            <a:endParaRPr lang="en-US" b="1" dirty="0">
              <a:latin typeface="Droid Sans"/>
              <a:ea typeface="Droid Sans"/>
              <a:cs typeface="Droid Sans"/>
              <a:sym typeface="Droid Sans"/>
            </a:endParaRPr>
          </a:p>
          <a:p>
            <a:pPr lvl="0"/>
            <a:r>
              <a:rPr lang="en-US" b="1" dirty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……………………………………………………………………………………………</a:t>
            </a:r>
          </a:p>
          <a:p>
            <a:pPr lvl="0"/>
            <a:endParaRPr lang="en-US" b="1" dirty="0">
              <a:latin typeface="Droid Sans"/>
              <a:ea typeface="Droid Sans"/>
              <a:cs typeface="Droid Sans"/>
              <a:sym typeface="Droid Sans"/>
            </a:endParaRPr>
          </a:p>
          <a:p>
            <a:pPr lvl="0"/>
            <a:r>
              <a:rPr lang="en-US" b="1" dirty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……………………………………………………………………………………………</a:t>
            </a:r>
          </a:p>
          <a:p>
            <a:pPr lvl="0"/>
            <a:endParaRPr lang="en-US" b="1" dirty="0">
              <a:latin typeface="Droid Sans"/>
              <a:ea typeface="Droid Sans"/>
              <a:cs typeface="Droid Sans"/>
              <a:sym typeface="Droid Sans"/>
            </a:endParaRPr>
          </a:p>
          <a:p>
            <a:pPr lvl="0"/>
            <a:r>
              <a:rPr lang="en-US" b="1" dirty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……………………………………………………………………………………………</a:t>
            </a:r>
          </a:p>
          <a:p>
            <a:pPr lvl="0"/>
            <a:endParaRPr lang="en-US" b="1" dirty="0">
              <a:latin typeface="Droid Sans"/>
              <a:ea typeface="Droid Sans"/>
              <a:cs typeface="Droid Sans"/>
              <a:sym typeface="Droid Sans"/>
            </a:endParaRPr>
          </a:p>
          <a:p>
            <a:pPr lvl="0"/>
            <a:r>
              <a:rPr lang="en-US" b="1" dirty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……………………………………………………………………………………………</a:t>
            </a:r>
          </a:p>
          <a:p>
            <a:pPr lvl="0"/>
            <a:endParaRPr lang="en-US" b="1" dirty="0">
              <a:latin typeface="Droid Sans"/>
              <a:ea typeface="Droid Sans"/>
              <a:cs typeface="Droid Sans"/>
              <a:sym typeface="Droid Sans"/>
            </a:endParaRPr>
          </a:p>
          <a:p>
            <a:pPr lvl="0"/>
            <a:r>
              <a:rPr lang="en-US" b="1" dirty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……………………………………………………………………………………………</a:t>
            </a:r>
          </a:p>
          <a:p>
            <a:pPr lvl="0"/>
            <a:endParaRPr lang="en-US" b="1" dirty="0">
              <a:latin typeface="Droid Sans"/>
              <a:ea typeface="Droid Sans"/>
              <a:cs typeface="Droid Sans"/>
              <a:sym typeface="Droid Sans"/>
            </a:endParaRPr>
          </a:p>
          <a:p>
            <a:pPr lvl="0"/>
            <a:r>
              <a:rPr lang="en-US" b="1" dirty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……………………………………………………………………………………………</a:t>
            </a:r>
          </a:p>
          <a:p>
            <a:pPr lvl="0"/>
            <a:endParaRPr lang="en-US" b="1" dirty="0">
              <a:latin typeface="Droid Sans"/>
              <a:ea typeface="Droid Sans"/>
              <a:cs typeface="Droid Sans"/>
              <a:sym typeface="Droid Sans"/>
            </a:endParaRPr>
          </a:p>
          <a:p>
            <a:pPr lvl="0"/>
            <a:r>
              <a:rPr lang="en-US" b="1" dirty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……………………………………………………………………………………………</a:t>
            </a:r>
          </a:p>
          <a:p>
            <a:pPr lvl="0"/>
            <a:endParaRPr lang="en-US" b="1" dirty="0">
              <a:latin typeface="Droid Sans"/>
              <a:ea typeface="Droid Sans"/>
              <a:cs typeface="Droid Sans"/>
              <a:sym typeface="Droid Sans"/>
            </a:endParaRPr>
          </a:p>
          <a:p>
            <a:pPr lvl="0"/>
            <a:r>
              <a:rPr lang="en-US" b="1" dirty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……………………………………………………………………………………………</a:t>
            </a:r>
          </a:p>
          <a:p>
            <a:pPr lvl="0"/>
            <a:endParaRPr lang="en-US" b="1" dirty="0">
              <a:latin typeface="Droid Sans"/>
              <a:ea typeface="Droid Sans"/>
              <a:cs typeface="Droid Sans"/>
              <a:sym typeface="Droid Sans"/>
            </a:endParaRPr>
          </a:p>
          <a:p>
            <a:pPr lvl="0"/>
            <a:r>
              <a:rPr lang="en-US" b="1" dirty="0">
                <a:latin typeface="Droid Sans"/>
                <a:ea typeface="Droid Sans"/>
                <a:cs typeface="Droid Sans"/>
                <a:sym typeface="Droid Sans"/>
              </a:rPr>
              <a:t>……………………………………………………………………………………………</a:t>
            </a:r>
          </a:p>
          <a:p>
            <a:pPr lvl="0"/>
            <a:endParaRPr lang="en-US" b="1" dirty="0">
              <a:latin typeface="Droid Sans"/>
              <a:ea typeface="Droid Sans"/>
              <a:cs typeface="Droid Sans"/>
              <a:sym typeface="Droid San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latin typeface="Droid Sans"/>
              <a:ea typeface="Droid Sans"/>
              <a:cs typeface="Droid Sans"/>
              <a:sym typeface="Droid San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94174" y="9210640"/>
            <a:ext cx="1642516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609600"/>
            <a:ext cx="6248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Gaucher" pitchFamily="2" charset="0"/>
              </a:rPr>
              <a:t>Quick Look-Back</a:t>
            </a:r>
            <a:endParaRPr lang="en-US" sz="5400" dirty="0">
              <a:latin typeface="Gaucher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7910" y="9130145"/>
            <a:ext cx="1642516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314</Words>
  <Application>Microsoft Office PowerPoint</Application>
  <PresentationFormat>Custom</PresentationFormat>
  <Paragraphs>39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Mc Lin</dc:creator>
  <cp:lastModifiedBy>Alison Mc Lin</cp:lastModifiedBy>
  <cp:revision>4</cp:revision>
  <dcterms:modified xsi:type="dcterms:W3CDTF">2018-06-01T20:14:20Z</dcterms:modified>
</cp:coreProperties>
</file>