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2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5114300" y="3123050"/>
            <a:ext cx="2101800" cy="13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55" name="Shape 55"/>
          <p:cNvSpPr txBox="1"/>
          <p:nvPr/>
        </p:nvSpPr>
        <p:spPr>
          <a:xfrm>
            <a:off x="5164575" y="4875275"/>
            <a:ext cx="2101800" cy="13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56" name="Shape 56"/>
          <p:cNvSpPr txBox="1"/>
          <p:nvPr/>
        </p:nvSpPr>
        <p:spPr>
          <a:xfrm>
            <a:off x="5164575" y="6542400"/>
            <a:ext cx="2101800" cy="13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57" name="Shape 57"/>
          <p:cNvSpPr txBox="1"/>
          <p:nvPr/>
        </p:nvSpPr>
        <p:spPr>
          <a:xfrm>
            <a:off x="5114300" y="8481825"/>
            <a:ext cx="2101800" cy="13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58" name="Shape 58"/>
          <p:cNvSpPr txBox="1"/>
          <p:nvPr/>
        </p:nvSpPr>
        <p:spPr>
          <a:xfrm>
            <a:off x="586400" y="6745100"/>
            <a:ext cx="2101800" cy="29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59" name="Shape 59"/>
          <p:cNvSpPr txBox="1"/>
          <p:nvPr/>
        </p:nvSpPr>
        <p:spPr>
          <a:xfrm>
            <a:off x="2850350" y="6710300"/>
            <a:ext cx="2101800" cy="29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2A65B5-CE6C-4B61-86C0-E4BD0CB06944}"/>
              </a:ext>
            </a:extLst>
          </p:cNvPr>
          <p:cNvSpPr/>
          <p:nvPr/>
        </p:nvSpPr>
        <p:spPr>
          <a:xfrm>
            <a:off x="325120" y="0"/>
            <a:ext cx="7254240" cy="65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459525" y="4314400"/>
            <a:ext cx="119100" cy="102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459525" y="4314400"/>
            <a:ext cx="119100" cy="102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459525" y="4314400"/>
            <a:ext cx="119100" cy="102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459525" y="4314400"/>
            <a:ext cx="119100" cy="102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459525" y="4314400"/>
            <a:ext cx="119100" cy="102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459525" y="4314400"/>
            <a:ext cx="119100" cy="102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459525" y="4314400"/>
            <a:ext cx="119100" cy="102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459525" y="4314400"/>
            <a:ext cx="119100" cy="102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459525" y="4314400"/>
            <a:ext cx="119100" cy="102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459525" y="4314400"/>
            <a:ext cx="119100" cy="102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459525" y="4314400"/>
            <a:ext cx="119100" cy="102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459525" y="4314400"/>
            <a:ext cx="119100" cy="102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459525" y="4314400"/>
            <a:ext cx="119100" cy="102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578625" y="7768550"/>
            <a:ext cx="119100" cy="102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578625" y="7768550"/>
            <a:ext cx="119100" cy="102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578625" y="7768550"/>
            <a:ext cx="119100" cy="102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578625" y="7768550"/>
            <a:ext cx="119100" cy="102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578625" y="7768550"/>
            <a:ext cx="119100" cy="102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578625" y="7768550"/>
            <a:ext cx="119100" cy="102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578625" y="7768550"/>
            <a:ext cx="119100" cy="102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578625" y="7768550"/>
            <a:ext cx="119100" cy="102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578625" y="7768550"/>
            <a:ext cx="119100" cy="102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578625" y="7768550"/>
            <a:ext cx="119100" cy="102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578625" y="7768550"/>
            <a:ext cx="119100" cy="102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578625" y="7768550"/>
            <a:ext cx="119100" cy="102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578625" y="7768550"/>
            <a:ext cx="119100" cy="102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578625" y="7768550"/>
            <a:ext cx="119100" cy="102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459525" y="4246375"/>
            <a:ext cx="119100" cy="102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510575" y="3199625"/>
            <a:ext cx="67056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01" name="Shape 101"/>
          <p:cNvSpPr txBox="1"/>
          <p:nvPr/>
        </p:nvSpPr>
        <p:spPr>
          <a:xfrm>
            <a:off x="533400" y="3734975"/>
            <a:ext cx="67056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02" name="Shape 102"/>
          <p:cNvSpPr txBox="1"/>
          <p:nvPr/>
        </p:nvSpPr>
        <p:spPr>
          <a:xfrm>
            <a:off x="533400" y="4312850"/>
            <a:ext cx="67056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03" name="Shape 103"/>
          <p:cNvSpPr txBox="1"/>
          <p:nvPr/>
        </p:nvSpPr>
        <p:spPr>
          <a:xfrm>
            <a:off x="533400" y="5426075"/>
            <a:ext cx="67056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04" name="Shape 104"/>
          <p:cNvSpPr txBox="1"/>
          <p:nvPr/>
        </p:nvSpPr>
        <p:spPr>
          <a:xfrm>
            <a:off x="575175" y="5986925"/>
            <a:ext cx="67056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05" name="Shape 105"/>
          <p:cNvSpPr txBox="1"/>
          <p:nvPr/>
        </p:nvSpPr>
        <p:spPr>
          <a:xfrm>
            <a:off x="575175" y="6539300"/>
            <a:ext cx="67056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06" name="Shape 106"/>
          <p:cNvSpPr txBox="1"/>
          <p:nvPr/>
        </p:nvSpPr>
        <p:spPr>
          <a:xfrm>
            <a:off x="510575" y="7780925"/>
            <a:ext cx="6705600" cy="1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Custom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McLin</dc:creator>
  <cp:lastModifiedBy>alison McLin</cp:lastModifiedBy>
  <cp:revision>2</cp:revision>
  <dcterms:modified xsi:type="dcterms:W3CDTF">2019-01-09T16:53:38Z</dcterms:modified>
</cp:coreProperties>
</file>