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80" y="-3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15899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409575" y="6229350"/>
            <a:ext cx="69534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409575" y="6629400"/>
            <a:ext cx="69534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6" name="Shape 56"/>
          <p:cNvSpPr txBox="1"/>
          <p:nvPr/>
        </p:nvSpPr>
        <p:spPr>
          <a:xfrm>
            <a:off x="409575" y="6915300"/>
            <a:ext cx="69534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409575" y="7372500"/>
            <a:ext cx="69534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409575" y="7829700"/>
            <a:ext cx="69534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9" name="Shape 59"/>
          <p:cNvSpPr txBox="1"/>
          <p:nvPr/>
        </p:nvSpPr>
        <p:spPr>
          <a:xfrm>
            <a:off x="409575" y="8191650"/>
            <a:ext cx="69534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409575" y="8553600"/>
            <a:ext cx="69534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1" name="Shape 61"/>
          <p:cNvSpPr txBox="1"/>
          <p:nvPr/>
        </p:nvSpPr>
        <p:spPr>
          <a:xfrm>
            <a:off x="409575" y="8915550"/>
            <a:ext cx="69534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2" name="Shape 62"/>
          <p:cNvSpPr txBox="1"/>
          <p:nvPr/>
        </p:nvSpPr>
        <p:spPr>
          <a:xfrm>
            <a:off x="409575" y="9353700"/>
            <a:ext cx="69534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304800" y="76200"/>
            <a:ext cx="7239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Name: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295275" y="1971675"/>
            <a:ext cx="35718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8" name="Shape 68"/>
          <p:cNvSpPr txBox="1"/>
          <p:nvPr/>
        </p:nvSpPr>
        <p:spPr>
          <a:xfrm>
            <a:off x="3867075" y="1971675"/>
            <a:ext cx="35718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9" name="Shape 69"/>
          <p:cNvSpPr txBox="1"/>
          <p:nvPr/>
        </p:nvSpPr>
        <p:spPr>
          <a:xfrm>
            <a:off x="438150" y="4229100"/>
            <a:ext cx="69342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0" name="Shape 70"/>
          <p:cNvSpPr txBox="1"/>
          <p:nvPr/>
        </p:nvSpPr>
        <p:spPr>
          <a:xfrm>
            <a:off x="371475" y="4657725"/>
            <a:ext cx="69342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1" name="Shape 71"/>
          <p:cNvSpPr txBox="1"/>
          <p:nvPr/>
        </p:nvSpPr>
        <p:spPr>
          <a:xfrm>
            <a:off x="419100" y="5086350"/>
            <a:ext cx="69342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2" name="Shape 72"/>
          <p:cNvSpPr txBox="1"/>
          <p:nvPr/>
        </p:nvSpPr>
        <p:spPr>
          <a:xfrm>
            <a:off x="438150" y="5772150"/>
            <a:ext cx="69342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3" name="Shape 73"/>
          <p:cNvSpPr txBox="1"/>
          <p:nvPr/>
        </p:nvSpPr>
        <p:spPr>
          <a:xfrm>
            <a:off x="438150" y="6210300"/>
            <a:ext cx="69342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4" name="Shape 74"/>
          <p:cNvSpPr txBox="1"/>
          <p:nvPr/>
        </p:nvSpPr>
        <p:spPr>
          <a:xfrm>
            <a:off x="438150" y="6572250"/>
            <a:ext cx="69342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5" name="Shape 75"/>
          <p:cNvSpPr txBox="1"/>
          <p:nvPr/>
        </p:nvSpPr>
        <p:spPr>
          <a:xfrm>
            <a:off x="438150" y="7019925"/>
            <a:ext cx="69342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6" name="Shape 76"/>
          <p:cNvSpPr txBox="1"/>
          <p:nvPr/>
        </p:nvSpPr>
        <p:spPr>
          <a:xfrm>
            <a:off x="419100" y="7667625"/>
            <a:ext cx="69342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7" name="Shape 77"/>
          <p:cNvSpPr txBox="1"/>
          <p:nvPr/>
        </p:nvSpPr>
        <p:spPr>
          <a:xfrm>
            <a:off x="419100" y="8058150"/>
            <a:ext cx="69342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8" name="Shape 78"/>
          <p:cNvSpPr txBox="1"/>
          <p:nvPr/>
        </p:nvSpPr>
        <p:spPr>
          <a:xfrm>
            <a:off x="438150" y="8534400"/>
            <a:ext cx="69342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9" name="Shape 79"/>
          <p:cNvSpPr txBox="1"/>
          <p:nvPr/>
        </p:nvSpPr>
        <p:spPr>
          <a:xfrm>
            <a:off x="419100" y="9296400"/>
            <a:ext cx="6934200" cy="4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Custom</PresentationFormat>
  <Paragraphs>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2</cp:revision>
  <dcterms:modified xsi:type="dcterms:W3CDTF">2019-05-01T16:51:10Z</dcterms:modified>
</cp:coreProperties>
</file>