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80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528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143625" y="2085975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" name="Shape 55"/>
          <p:cNvSpPr txBox="1"/>
          <p:nvPr/>
        </p:nvSpPr>
        <p:spPr>
          <a:xfrm>
            <a:off x="6143625" y="2895600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6" name="Shape 56"/>
          <p:cNvSpPr txBox="1"/>
          <p:nvPr/>
        </p:nvSpPr>
        <p:spPr>
          <a:xfrm>
            <a:off x="6143625" y="3762375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7" name="Shape 57"/>
          <p:cNvSpPr txBox="1"/>
          <p:nvPr/>
        </p:nvSpPr>
        <p:spPr>
          <a:xfrm>
            <a:off x="6143625" y="4676775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8" name="Shape 58"/>
          <p:cNvSpPr txBox="1"/>
          <p:nvPr/>
        </p:nvSpPr>
        <p:spPr>
          <a:xfrm>
            <a:off x="6143625" y="5591175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9" name="Shape 59"/>
          <p:cNvSpPr txBox="1"/>
          <p:nvPr/>
        </p:nvSpPr>
        <p:spPr>
          <a:xfrm>
            <a:off x="6143625" y="6457950"/>
            <a:ext cx="3848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" name="TextBox 1"/>
          <p:cNvSpPr txBox="1"/>
          <p:nvPr/>
        </p:nvSpPr>
        <p:spPr>
          <a:xfrm>
            <a:off x="6934200" y="228600"/>
            <a:ext cx="28956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7067550" y="2257425"/>
            <a:ext cx="28098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5" name="Shape 65"/>
          <p:cNvSpPr txBox="1"/>
          <p:nvPr/>
        </p:nvSpPr>
        <p:spPr>
          <a:xfrm>
            <a:off x="4257750" y="2466825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6" name="Shape 66"/>
          <p:cNvSpPr txBox="1"/>
          <p:nvPr/>
        </p:nvSpPr>
        <p:spPr>
          <a:xfrm>
            <a:off x="7200900" y="2638125"/>
            <a:ext cx="28098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7" name="Shape 67"/>
          <p:cNvSpPr txBox="1"/>
          <p:nvPr/>
        </p:nvSpPr>
        <p:spPr>
          <a:xfrm>
            <a:off x="4257750" y="2847525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8" name="Shape 68"/>
          <p:cNvSpPr txBox="1"/>
          <p:nvPr/>
        </p:nvSpPr>
        <p:spPr>
          <a:xfrm>
            <a:off x="6753225" y="3018825"/>
            <a:ext cx="3124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9" name="Shape 69"/>
          <p:cNvSpPr txBox="1"/>
          <p:nvPr/>
        </p:nvSpPr>
        <p:spPr>
          <a:xfrm>
            <a:off x="4257750" y="3228225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0" name="Shape 70"/>
          <p:cNvSpPr txBox="1"/>
          <p:nvPr/>
        </p:nvSpPr>
        <p:spPr>
          <a:xfrm>
            <a:off x="6924675" y="3437625"/>
            <a:ext cx="28098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1" name="Shape 71"/>
          <p:cNvSpPr txBox="1"/>
          <p:nvPr/>
        </p:nvSpPr>
        <p:spPr>
          <a:xfrm>
            <a:off x="4257750" y="3723225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2" name="Shape 72"/>
          <p:cNvSpPr txBox="1"/>
          <p:nvPr/>
        </p:nvSpPr>
        <p:spPr>
          <a:xfrm>
            <a:off x="4257750" y="4028025"/>
            <a:ext cx="5619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3" name="Shape 73"/>
          <p:cNvSpPr txBox="1"/>
          <p:nvPr/>
        </p:nvSpPr>
        <p:spPr>
          <a:xfrm>
            <a:off x="4257750" y="6514050"/>
            <a:ext cx="5619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4" name="Shape 74"/>
          <p:cNvSpPr txBox="1"/>
          <p:nvPr/>
        </p:nvSpPr>
        <p:spPr>
          <a:xfrm>
            <a:off x="4257750" y="7104600"/>
            <a:ext cx="5619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5" name="Shape 75"/>
          <p:cNvSpPr txBox="1"/>
          <p:nvPr/>
        </p:nvSpPr>
        <p:spPr>
          <a:xfrm>
            <a:off x="6172200" y="5886600"/>
            <a:ext cx="3562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6" name="Shape 76"/>
          <p:cNvSpPr txBox="1"/>
          <p:nvPr/>
        </p:nvSpPr>
        <p:spPr>
          <a:xfrm>
            <a:off x="4257750" y="6096000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7" name="Shape 77"/>
          <p:cNvSpPr txBox="1"/>
          <p:nvPr/>
        </p:nvSpPr>
        <p:spPr>
          <a:xfrm>
            <a:off x="6581775" y="5677200"/>
            <a:ext cx="3086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8" name="Shape 78"/>
          <p:cNvSpPr txBox="1"/>
          <p:nvPr/>
        </p:nvSpPr>
        <p:spPr>
          <a:xfrm>
            <a:off x="6400800" y="5309200"/>
            <a:ext cx="3562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9" name="Shape 79"/>
          <p:cNvSpPr txBox="1"/>
          <p:nvPr/>
        </p:nvSpPr>
        <p:spPr>
          <a:xfrm>
            <a:off x="4257750" y="5518613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105525" y="5309200"/>
            <a:ext cx="38574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5" name="Shape 85"/>
          <p:cNvSpPr txBox="1"/>
          <p:nvPr/>
        </p:nvSpPr>
        <p:spPr>
          <a:xfrm>
            <a:off x="4257750" y="5518613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6" name="Shape 86"/>
          <p:cNvSpPr txBox="1"/>
          <p:nvPr/>
        </p:nvSpPr>
        <p:spPr>
          <a:xfrm>
            <a:off x="8086725" y="5728025"/>
            <a:ext cx="1876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7" name="Shape 87"/>
          <p:cNvSpPr txBox="1"/>
          <p:nvPr/>
        </p:nvSpPr>
        <p:spPr>
          <a:xfrm>
            <a:off x="4257750" y="5937438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8" name="Shape 88"/>
          <p:cNvSpPr txBox="1"/>
          <p:nvPr/>
        </p:nvSpPr>
        <p:spPr>
          <a:xfrm>
            <a:off x="7639050" y="2232350"/>
            <a:ext cx="23238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9" name="Shape 89"/>
          <p:cNvSpPr txBox="1"/>
          <p:nvPr/>
        </p:nvSpPr>
        <p:spPr>
          <a:xfrm>
            <a:off x="4257750" y="2441763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0" name="Shape 90"/>
          <p:cNvSpPr txBox="1"/>
          <p:nvPr/>
        </p:nvSpPr>
        <p:spPr>
          <a:xfrm>
            <a:off x="6886575" y="2651175"/>
            <a:ext cx="3076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1" name="Shape 91"/>
          <p:cNvSpPr txBox="1"/>
          <p:nvPr/>
        </p:nvSpPr>
        <p:spPr>
          <a:xfrm>
            <a:off x="4257750" y="2860588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2" name="Shape 92"/>
          <p:cNvSpPr txBox="1"/>
          <p:nvPr/>
        </p:nvSpPr>
        <p:spPr>
          <a:xfrm>
            <a:off x="8353425" y="3070000"/>
            <a:ext cx="156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3" name="Shape 93"/>
          <p:cNvSpPr txBox="1"/>
          <p:nvPr/>
        </p:nvSpPr>
        <p:spPr>
          <a:xfrm>
            <a:off x="4215000" y="3279413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4" name="Shape 94"/>
          <p:cNvSpPr txBox="1"/>
          <p:nvPr/>
        </p:nvSpPr>
        <p:spPr>
          <a:xfrm>
            <a:off x="8553448" y="3488825"/>
            <a:ext cx="136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5" name="Shape 95"/>
          <p:cNvSpPr txBox="1"/>
          <p:nvPr/>
        </p:nvSpPr>
        <p:spPr>
          <a:xfrm>
            <a:off x="4215038" y="3698238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6" name="Shape 96"/>
          <p:cNvSpPr txBox="1"/>
          <p:nvPr/>
        </p:nvSpPr>
        <p:spPr>
          <a:xfrm>
            <a:off x="4257750" y="4038599"/>
            <a:ext cx="561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7" name="Shape 97"/>
          <p:cNvSpPr txBox="1"/>
          <p:nvPr/>
        </p:nvSpPr>
        <p:spPr>
          <a:xfrm>
            <a:off x="4257750" y="6505574"/>
            <a:ext cx="5619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8039100" y="2270450"/>
            <a:ext cx="1876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3" name="Shape 103"/>
          <p:cNvSpPr txBox="1"/>
          <p:nvPr/>
        </p:nvSpPr>
        <p:spPr>
          <a:xfrm>
            <a:off x="4210125" y="2479863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4" name="Shape 104"/>
          <p:cNvSpPr txBox="1"/>
          <p:nvPr/>
        </p:nvSpPr>
        <p:spPr>
          <a:xfrm>
            <a:off x="7648575" y="3251525"/>
            <a:ext cx="22668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5" name="Shape 105"/>
          <p:cNvSpPr txBox="1"/>
          <p:nvPr/>
        </p:nvSpPr>
        <p:spPr>
          <a:xfrm>
            <a:off x="4210125" y="3460938"/>
            <a:ext cx="561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6" name="Shape 106"/>
          <p:cNvSpPr txBox="1"/>
          <p:nvPr/>
        </p:nvSpPr>
        <p:spPr>
          <a:xfrm>
            <a:off x="4210125" y="3832439"/>
            <a:ext cx="5619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7" name="Shape 107"/>
          <p:cNvSpPr txBox="1"/>
          <p:nvPr/>
        </p:nvSpPr>
        <p:spPr>
          <a:xfrm>
            <a:off x="4210125" y="2852952"/>
            <a:ext cx="5619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Custom</PresentationFormat>
  <Paragraphs>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2019-04-16T21:44:11Z</dcterms:modified>
</cp:coreProperties>
</file>