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1378A-708C-4897-AFBB-BE3EE2BBABA0}" type="doc">
      <dgm:prSet loTypeId="urn:microsoft.com/office/officeart/2005/8/layout/venn3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9B7076A-236D-4C2B-BB32-AE71850B0669}">
      <dgm:prSet phldrT="[Text]"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Political machines</a:t>
          </a:r>
        </a:p>
        <a:p>
          <a:endParaRPr lang="en-US" dirty="0" smtClean="0"/>
        </a:p>
        <a:p>
          <a:r>
            <a:rPr lang="en-US" dirty="0" smtClean="0"/>
            <a:t>Tammany Hall</a:t>
          </a:r>
          <a:endParaRPr lang="en-US" dirty="0"/>
        </a:p>
      </dgm:t>
    </dgm:pt>
    <dgm:pt modelId="{48AECD3C-A07B-4AF3-931B-102708C94364}" type="parTrans" cxnId="{D7E63033-9B24-4B4A-AFDB-6228890F20C0}">
      <dgm:prSet/>
      <dgm:spPr/>
      <dgm:t>
        <a:bodyPr/>
        <a:lstStyle/>
        <a:p>
          <a:endParaRPr lang="en-US"/>
        </a:p>
      </dgm:t>
    </dgm:pt>
    <dgm:pt modelId="{DC949F28-EC76-4F37-88E3-6AB480546DAD}" type="sibTrans" cxnId="{D7E63033-9B24-4B4A-AFDB-6228890F20C0}">
      <dgm:prSet/>
      <dgm:spPr/>
      <dgm:t>
        <a:bodyPr/>
        <a:lstStyle/>
        <a:p>
          <a:endParaRPr lang="en-US"/>
        </a:p>
      </dgm:t>
    </dgm:pt>
    <dgm:pt modelId="{7D9EC6C9-6190-4B97-93C8-0046E76D3AF6}">
      <dgm:prSet phldrT="[Text]"/>
      <dgm:spPr>
        <a:ln>
          <a:solidFill>
            <a:srgbClr val="FFC000"/>
          </a:solidFill>
        </a:ln>
      </dgm:spPr>
      <dgm:t>
        <a:bodyPr/>
        <a:lstStyle/>
        <a:p>
          <a:r>
            <a:rPr lang="en-US" dirty="0" smtClean="0"/>
            <a:t>Political bosses</a:t>
          </a:r>
        </a:p>
        <a:p>
          <a:endParaRPr lang="en-US" dirty="0" smtClean="0"/>
        </a:p>
        <a:p>
          <a:r>
            <a:rPr lang="en-US" dirty="0" smtClean="0"/>
            <a:t>William “Boss” Tweed</a:t>
          </a:r>
          <a:endParaRPr lang="en-US" dirty="0"/>
        </a:p>
      </dgm:t>
    </dgm:pt>
    <dgm:pt modelId="{B252E7E7-85C3-4317-868E-0810A7DE72AE}" type="parTrans" cxnId="{F375C8B2-63AD-4B59-A2D4-D57E67EE5C17}">
      <dgm:prSet/>
      <dgm:spPr/>
      <dgm:t>
        <a:bodyPr/>
        <a:lstStyle/>
        <a:p>
          <a:endParaRPr lang="en-US"/>
        </a:p>
      </dgm:t>
    </dgm:pt>
    <dgm:pt modelId="{EC8EF5AD-411F-4281-88EE-F6FEE835702A}" type="sibTrans" cxnId="{F375C8B2-63AD-4B59-A2D4-D57E67EE5C17}">
      <dgm:prSet/>
      <dgm:spPr/>
      <dgm:t>
        <a:bodyPr/>
        <a:lstStyle/>
        <a:p>
          <a:endParaRPr lang="en-US"/>
        </a:p>
      </dgm:t>
    </dgm:pt>
    <dgm:pt modelId="{C9395184-4230-4F88-91EA-FA613214F0D3}" type="pres">
      <dgm:prSet presAssocID="{02B1378A-708C-4897-AFBB-BE3EE2BBAB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D668A7-3351-444F-A1C6-517512464F17}" type="pres">
      <dgm:prSet presAssocID="{C9B7076A-236D-4C2B-BB32-AE71850B0669}" presName="Name5" presStyleLbl="vennNode1" presStyleIdx="0" presStyleCnt="2" custScaleX="104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44195-B594-40E8-AF8D-0684E58EA49E}" type="pres">
      <dgm:prSet presAssocID="{DC949F28-EC76-4F37-88E3-6AB480546DAD}" presName="space" presStyleCnt="0"/>
      <dgm:spPr/>
    </dgm:pt>
    <dgm:pt modelId="{7589B37F-831C-4F31-9805-80F7CDEF8E5F}" type="pres">
      <dgm:prSet presAssocID="{7D9EC6C9-6190-4B97-93C8-0046E76D3AF6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D41C70-49BD-4780-9739-6464BC798240}" type="presOf" srcId="{C9B7076A-236D-4C2B-BB32-AE71850B0669}" destId="{1DD668A7-3351-444F-A1C6-517512464F17}" srcOrd="0" destOrd="0" presId="urn:microsoft.com/office/officeart/2005/8/layout/venn3"/>
    <dgm:cxn modelId="{D7E63033-9B24-4B4A-AFDB-6228890F20C0}" srcId="{02B1378A-708C-4897-AFBB-BE3EE2BBABA0}" destId="{C9B7076A-236D-4C2B-BB32-AE71850B0669}" srcOrd="0" destOrd="0" parTransId="{48AECD3C-A07B-4AF3-931B-102708C94364}" sibTransId="{DC949F28-EC76-4F37-88E3-6AB480546DAD}"/>
    <dgm:cxn modelId="{3F5A32CA-7BDE-4126-A9F1-2EBA2F6862C9}" type="presOf" srcId="{7D9EC6C9-6190-4B97-93C8-0046E76D3AF6}" destId="{7589B37F-831C-4F31-9805-80F7CDEF8E5F}" srcOrd="0" destOrd="0" presId="urn:microsoft.com/office/officeart/2005/8/layout/venn3"/>
    <dgm:cxn modelId="{1D67C2E0-F618-4460-94AE-21366E83E5CE}" type="presOf" srcId="{02B1378A-708C-4897-AFBB-BE3EE2BBABA0}" destId="{C9395184-4230-4F88-91EA-FA613214F0D3}" srcOrd="0" destOrd="0" presId="urn:microsoft.com/office/officeart/2005/8/layout/venn3"/>
    <dgm:cxn modelId="{F375C8B2-63AD-4B59-A2D4-D57E67EE5C17}" srcId="{02B1378A-708C-4897-AFBB-BE3EE2BBABA0}" destId="{7D9EC6C9-6190-4B97-93C8-0046E76D3AF6}" srcOrd="1" destOrd="0" parTransId="{B252E7E7-85C3-4317-868E-0810A7DE72AE}" sibTransId="{EC8EF5AD-411F-4281-88EE-F6FEE835702A}"/>
    <dgm:cxn modelId="{38EF655F-0422-45E9-948A-8006901C7493}" type="presParOf" srcId="{C9395184-4230-4F88-91EA-FA613214F0D3}" destId="{1DD668A7-3351-444F-A1C6-517512464F17}" srcOrd="0" destOrd="0" presId="urn:microsoft.com/office/officeart/2005/8/layout/venn3"/>
    <dgm:cxn modelId="{95EDDBAA-F2CB-4257-86E5-272D3989BC82}" type="presParOf" srcId="{C9395184-4230-4F88-91EA-FA613214F0D3}" destId="{45B44195-B594-40E8-AF8D-0684E58EA49E}" srcOrd="1" destOrd="0" presId="urn:microsoft.com/office/officeart/2005/8/layout/venn3"/>
    <dgm:cxn modelId="{049FA2D2-90A7-4358-9D41-623B8FAFB3C0}" type="presParOf" srcId="{C9395184-4230-4F88-91EA-FA613214F0D3}" destId="{7589B37F-831C-4F31-9805-80F7CDEF8E5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0FAC13-1324-45E0-BEDA-FE52240268A3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0655FE34-3812-4654-A2A3-D944F6877498}">
      <dgm:prSet phldrT="[Text]" custT="1"/>
      <dgm:spPr/>
      <dgm:t>
        <a:bodyPr anchor="t"/>
        <a:lstStyle/>
        <a:p>
          <a:r>
            <a:rPr lang="en-US" sz="1200" dirty="0" smtClean="0"/>
            <a:t>innovation</a:t>
          </a:r>
          <a:endParaRPr lang="en-US" sz="1200" dirty="0"/>
        </a:p>
      </dgm:t>
    </dgm:pt>
    <dgm:pt modelId="{EC4D4110-F8B0-47FB-8ECA-B45801B50B4F}" type="parTrans" cxnId="{D94E1133-4590-42DB-AFFE-64E83426A807}">
      <dgm:prSet/>
      <dgm:spPr/>
      <dgm:t>
        <a:bodyPr/>
        <a:lstStyle/>
        <a:p>
          <a:endParaRPr lang="en-US" sz="1200"/>
        </a:p>
      </dgm:t>
    </dgm:pt>
    <dgm:pt modelId="{B9756883-B2AC-4027-B63C-A4F64DB7D2D9}" type="sibTrans" cxnId="{D94E1133-4590-42DB-AFFE-64E83426A807}">
      <dgm:prSet custT="1"/>
      <dgm:spPr/>
      <dgm:t>
        <a:bodyPr/>
        <a:lstStyle/>
        <a:p>
          <a:endParaRPr lang="en-US" sz="1200"/>
        </a:p>
      </dgm:t>
    </dgm:pt>
    <dgm:pt modelId="{7ACBB74A-8CBF-492A-B25B-92437A04F863}">
      <dgm:prSet phldrT="[Text]" custT="1"/>
      <dgm:spPr/>
      <dgm:t>
        <a:bodyPr anchor="t"/>
        <a:lstStyle/>
        <a:p>
          <a:r>
            <a:rPr lang="en-US" sz="1200" dirty="0" smtClean="0"/>
            <a:t>industrialization</a:t>
          </a:r>
          <a:endParaRPr lang="en-US" sz="1200" dirty="0"/>
        </a:p>
      </dgm:t>
    </dgm:pt>
    <dgm:pt modelId="{20ABA66B-CF5A-4F59-A5C7-07F0128CDED9}" type="parTrans" cxnId="{CB106FC0-E15E-4C31-9856-1DE7D891E403}">
      <dgm:prSet/>
      <dgm:spPr/>
      <dgm:t>
        <a:bodyPr/>
        <a:lstStyle/>
        <a:p>
          <a:endParaRPr lang="en-US" sz="1200"/>
        </a:p>
      </dgm:t>
    </dgm:pt>
    <dgm:pt modelId="{826B7F60-D2B1-4C65-8833-A1BE857D3FF5}" type="sibTrans" cxnId="{CB106FC0-E15E-4C31-9856-1DE7D891E403}">
      <dgm:prSet custT="1"/>
      <dgm:spPr/>
      <dgm:t>
        <a:bodyPr/>
        <a:lstStyle/>
        <a:p>
          <a:endParaRPr lang="en-US" sz="1200"/>
        </a:p>
      </dgm:t>
    </dgm:pt>
    <dgm:pt modelId="{F3D2F929-4CE2-462B-B718-9B6B128C96CB}">
      <dgm:prSet phldrT="[Text]" custT="1"/>
      <dgm:spPr/>
      <dgm:t>
        <a:bodyPr anchor="t"/>
        <a:lstStyle/>
        <a:p>
          <a:r>
            <a:rPr lang="en-US" sz="1200" dirty="0" smtClean="0"/>
            <a:t>Immigration</a:t>
          </a:r>
        </a:p>
      </dgm:t>
    </dgm:pt>
    <dgm:pt modelId="{251FD709-AE37-4CBD-B682-E91D2F9FD6ED}" type="parTrans" cxnId="{9DAFCA2B-AD16-4BCD-85B5-4DF07A9F9680}">
      <dgm:prSet/>
      <dgm:spPr/>
      <dgm:t>
        <a:bodyPr/>
        <a:lstStyle/>
        <a:p>
          <a:endParaRPr lang="en-US" sz="1200"/>
        </a:p>
      </dgm:t>
    </dgm:pt>
    <dgm:pt modelId="{B3BA3482-FF94-4DB8-B247-A5A078D7D680}" type="sibTrans" cxnId="{9DAFCA2B-AD16-4BCD-85B5-4DF07A9F9680}">
      <dgm:prSet custT="1"/>
      <dgm:spPr/>
      <dgm:t>
        <a:bodyPr/>
        <a:lstStyle/>
        <a:p>
          <a:endParaRPr lang="en-US" sz="1200"/>
        </a:p>
      </dgm:t>
    </dgm:pt>
    <dgm:pt modelId="{168DADD6-8976-4A85-AE3A-964B50A60AB7}">
      <dgm:prSet custT="1"/>
      <dgm:spPr/>
      <dgm:t>
        <a:bodyPr anchor="t"/>
        <a:lstStyle/>
        <a:p>
          <a:r>
            <a:rPr lang="en-US" sz="1200" dirty="0" smtClean="0"/>
            <a:t>Urbanization</a:t>
          </a:r>
          <a:endParaRPr lang="en-US" sz="1200" dirty="0"/>
        </a:p>
      </dgm:t>
    </dgm:pt>
    <dgm:pt modelId="{416A4539-63C1-4827-AB2A-896913E7AE85}" type="parTrans" cxnId="{B8A6A1F3-A968-42DF-82B3-ABC6526873CC}">
      <dgm:prSet/>
      <dgm:spPr/>
      <dgm:t>
        <a:bodyPr/>
        <a:lstStyle/>
        <a:p>
          <a:endParaRPr lang="en-US" sz="1200"/>
        </a:p>
      </dgm:t>
    </dgm:pt>
    <dgm:pt modelId="{B3D9B165-8975-44C8-B4AD-599149A11C30}" type="sibTrans" cxnId="{B8A6A1F3-A968-42DF-82B3-ABC6526873CC}">
      <dgm:prSet custT="1"/>
      <dgm:spPr/>
      <dgm:t>
        <a:bodyPr/>
        <a:lstStyle/>
        <a:p>
          <a:endParaRPr lang="en-US" sz="1200"/>
        </a:p>
      </dgm:t>
    </dgm:pt>
    <dgm:pt modelId="{68BE8FBC-C4B4-488B-956A-A0DDC40F2C77}">
      <dgm:prSet custT="1"/>
      <dgm:spPr/>
      <dgm:t>
        <a:bodyPr anchor="t"/>
        <a:lstStyle/>
        <a:p>
          <a:r>
            <a:rPr lang="en-US" sz="1200" dirty="0" smtClean="0"/>
            <a:t>Unsafe living conditions</a:t>
          </a:r>
          <a:endParaRPr lang="en-US" sz="1200" dirty="0"/>
        </a:p>
      </dgm:t>
    </dgm:pt>
    <dgm:pt modelId="{CDD5A273-C4FB-4569-95C8-5B9C295A60C3}" type="parTrans" cxnId="{FDF892D6-EDB3-467A-8873-6E60C3A52E51}">
      <dgm:prSet/>
      <dgm:spPr/>
      <dgm:t>
        <a:bodyPr/>
        <a:lstStyle/>
        <a:p>
          <a:endParaRPr lang="en-US" sz="1200"/>
        </a:p>
      </dgm:t>
    </dgm:pt>
    <dgm:pt modelId="{9BA0B6FA-3B56-455D-AA0A-3F6373B6CE65}" type="sibTrans" cxnId="{FDF892D6-EDB3-467A-8873-6E60C3A52E51}">
      <dgm:prSet/>
      <dgm:spPr/>
      <dgm:t>
        <a:bodyPr/>
        <a:lstStyle/>
        <a:p>
          <a:endParaRPr lang="en-US" sz="1200"/>
        </a:p>
      </dgm:t>
    </dgm:pt>
    <dgm:pt modelId="{481B4A00-87AF-44FC-B96A-11EB2165061E}" type="pres">
      <dgm:prSet presAssocID="{520FAC13-1324-45E0-BEDA-FE52240268A3}" presName="linearFlow" presStyleCnt="0">
        <dgm:presLayoutVars>
          <dgm:resizeHandles val="exact"/>
        </dgm:presLayoutVars>
      </dgm:prSet>
      <dgm:spPr/>
    </dgm:pt>
    <dgm:pt modelId="{3F512E37-D8CC-403D-9B4E-DEFB0988F2CD}" type="pres">
      <dgm:prSet presAssocID="{0655FE34-3812-4654-A2A3-D944F6877498}" presName="node" presStyleLbl="node1" presStyleIdx="0" presStyleCnt="5" custScaleX="191811" custScaleY="105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C3F8C-2105-4218-AED6-6D9D4B22CA17}" type="pres">
      <dgm:prSet presAssocID="{B9756883-B2AC-4027-B63C-A4F64DB7D2D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CC8CA66-F988-4931-843B-AD68DEB9BA43}" type="pres">
      <dgm:prSet presAssocID="{B9756883-B2AC-4027-B63C-A4F64DB7D2D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009D746-03B7-45C3-ABC6-6C9994CBA07D}" type="pres">
      <dgm:prSet presAssocID="{7ACBB74A-8CBF-492A-B25B-92437A04F863}" presName="node" presStyleLbl="node1" presStyleIdx="1" presStyleCnt="5" custScaleX="191998" custScaleY="115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1EEAE-370A-4BC5-8313-BD294C715952}" type="pres">
      <dgm:prSet presAssocID="{826B7F60-D2B1-4C65-8833-A1BE857D3FF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A9C2008-9BAC-4927-ADCC-4B99D4D82487}" type="pres">
      <dgm:prSet presAssocID="{826B7F60-D2B1-4C65-8833-A1BE857D3FF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FA73C8D-4AFC-410D-81B8-3BAC11FD6668}" type="pres">
      <dgm:prSet presAssocID="{F3D2F929-4CE2-462B-B718-9B6B128C96CB}" presName="node" presStyleLbl="node1" presStyleIdx="2" presStyleCnt="5" custScaleX="198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42C1D-B41D-46BF-9491-401166286D35}" type="pres">
      <dgm:prSet presAssocID="{B3BA3482-FF94-4DB8-B247-A5A078D7D68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98DE213-A6D0-406F-8C56-7DC37324268D}" type="pres">
      <dgm:prSet presAssocID="{B3BA3482-FF94-4DB8-B247-A5A078D7D68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74F18A7-CEED-4E1D-874B-0DB19F77158C}" type="pres">
      <dgm:prSet presAssocID="{168DADD6-8976-4A85-AE3A-964B50A60AB7}" presName="node" presStyleLbl="node1" presStyleIdx="3" presStyleCnt="5" custScaleX="19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6C60A-00E6-4AE9-83EA-5E599F36E8E9}" type="pres">
      <dgm:prSet presAssocID="{B3D9B165-8975-44C8-B4AD-599149A11C3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6C8A906-A0DC-4951-B41F-F0B31AA2E72A}" type="pres">
      <dgm:prSet presAssocID="{B3D9B165-8975-44C8-B4AD-599149A11C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8D253C5-C4BE-4C81-941E-423391E769DC}" type="pres">
      <dgm:prSet presAssocID="{68BE8FBC-C4B4-488B-956A-A0DDC40F2C77}" presName="node" presStyleLbl="node1" presStyleIdx="4" presStyleCnt="5" custScaleX="194360" custScaleY="184498" custLinFactNeighborX="0" custLinFactNeighborY="-14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47A8AF-B855-4A22-BA18-CD01654B939E}" type="presOf" srcId="{B3BA3482-FF94-4DB8-B247-A5A078D7D680}" destId="{67E42C1D-B41D-46BF-9491-401166286D35}" srcOrd="0" destOrd="0" presId="urn:microsoft.com/office/officeart/2005/8/layout/process2"/>
    <dgm:cxn modelId="{D03E72B7-6E1F-4FEC-9788-5CF1A752C2F0}" type="presOf" srcId="{826B7F60-D2B1-4C65-8833-A1BE857D3FF5}" destId="{3241EEAE-370A-4BC5-8313-BD294C715952}" srcOrd="0" destOrd="0" presId="urn:microsoft.com/office/officeart/2005/8/layout/process2"/>
    <dgm:cxn modelId="{CB106FC0-E15E-4C31-9856-1DE7D891E403}" srcId="{520FAC13-1324-45E0-BEDA-FE52240268A3}" destId="{7ACBB74A-8CBF-492A-B25B-92437A04F863}" srcOrd="1" destOrd="0" parTransId="{20ABA66B-CF5A-4F59-A5C7-07F0128CDED9}" sibTransId="{826B7F60-D2B1-4C65-8833-A1BE857D3FF5}"/>
    <dgm:cxn modelId="{AD6A6F1A-2D23-4AC9-B96F-AF373CEC9C52}" type="presOf" srcId="{68BE8FBC-C4B4-488B-956A-A0DDC40F2C77}" destId="{38D253C5-C4BE-4C81-941E-423391E769DC}" srcOrd="0" destOrd="0" presId="urn:microsoft.com/office/officeart/2005/8/layout/process2"/>
    <dgm:cxn modelId="{F0DF904B-96B5-4429-93F9-EB9226AC4876}" type="presOf" srcId="{7ACBB74A-8CBF-492A-B25B-92437A04F863}" destId="{3009D746-03B7-45C3-ABC6-6C9994CBA07D}" srcOrd="0" destOrd="0" presId="urn:microsoft.com/office/officeart/2005/8/layout/process2"/>
    <dgm:cxn modelId="{5B79623C-0554-4317-B102-3E3D4F33D540}" type="presOf" srcId="{B3D9B165-8975-44C8-B4AD-599149A11C30}" destId="{5C96C60A-00E6-4AE9-83EA-5E599F36E8E9}" srcOrd="0" destOrd="0" presId="urn:microsoft.com/office/officeart/2005/8/layout/process2"/>
    <dgm:cxn modelId="{FDF892D6-EDB3-467A-8873-6E60C3A52E51}" srcId="{520FAC13-1324-45E0-BEDA-FE52240268A3}" destId="{68BE8FBC-C4B4-488B-956A-A0DDC40F2C77}" srcOrd="4" destOrd="0" parTransId="{CDD5A273-C4FB-4569-95C8-5B9C295A60C3}" sibTransId="{9BA0B6FA-3B56-455D-AA0A-3F6373B6CE65}"/>
    <dgm:cxn modelId="{E193B5FB-E617-4747-B4EB-7B31126543EB}" type="presOf" srcId="{B9756883-B2AC-4027-B63C-A4F64DB7D2D9}" destId="{17FC3F8C-2105-4218-AED6-6D9D4B22CA17}" srcOrd="0" destOrd="0" presId="urn:microsoft.com/office/officeart/2005/8/layout/process2"/>
    <dgm:cxn modelId="{3776B1F6-D30D-467D-95D3-B3322F5F16C0}" type="presOf" srcId="{0655FE34-3812-4654-A2A3-D944F6877498}" destId="{3F512E37-D8CC-403D-9B4E-DEFB0988F2CD}" srcOrd="0" destOrd="0" presId="urn:microsoft.com/office/officeart/2005/8/layout/process2"/>
    <dgm:cxn modelId="{0B059119-8B5C-4BA3-B725-30885D740DCF}" type="presOf" srcId="{F3D2F929-4CE2-462B-B718-9B6B128C96CB}" destId="{AFA73C8D-4AFC-410D-81B8-3BAC11FD6668}" srcOrd="0" destOrd="0" presId="urn:microsoft.com/office/officeart/2005/8/layout/process2"/>
    <dgm:cxn modelId="{D94E1133-4590-42DB-AFFE-64E83426A807}" srcId="{520FAC13-1324-45E0-BEDA-FE52240268A3}" destId="{0655FE34-3812-4654-A2A3-D944F6877498}" srcOrd="0" destOrd="0" parTransId="{EC4D4110-F8B0-47FB-8ECA-B45801B50B4F}" sibTransId="{B9756883-B2AC-4027-B63C-A4F64DB7D2D9}"/>
    <dgm:cxn modelId="{AF507DB8-45B2-4487-836C-DA4E2E3B6449}" type="presOf" srcId="{520FAC13-1324-45E0-BEDA-FE52240268A3}" destId="{481B4A00-87AF-44FC-B96A-11EB2165061E}" srcOrd="0" destOrd="0" presId="urn:microsoft.com/office/officeart/2005/8/layout/process2"/>
    <dgm:cxn modelId="{B8A6A1F3-A968-42DF-82B3-ABC6526873CC}" srcId="{520FAC13-1324-45E0-BEDA-FE52240268A3}" destId="{168DADD6-8976-4A85-AE3A-964B50A60AB7}" srcOrd="3" destOrd="0" parTransId="{416A4539-63C1-4827-AB2A-896913E7AE85}" sibTransId="{B3D9B165-8975-44C8-B4AD-599149A11C30}"/>
    <dgm:cxn modelId="{6F605D3E-F66F-4318-AF8C-96B67BC3A006}" type="presOf" srcId="{168DADD6-8976-4A85-AE3A-964B50A60AB7}" destId="{674F18A7-CEED-4E1D-874B-0DB19F77158C}" srcOrd="0" destOrd="0" presId="urn:microsoft.com/office/officeart/2005/8/layout/process2"/>
    <dgm:cxn modelId="{29386196-0F58-41CB-BE18-06540BC09FD4}" type="presOf" srcId="{826B7F60-D2B1-4C65-8833-A1BE857D3FF5}" destId="{7A9C2008-9BAC-4927-ADCC-4B99D4D82487}" srcOrd="1" destOrd="0" presId="urn:microsoft.com/office/officeart/2005/8/layout/process2"/>
    <dgm:cxn modelId="{6D51ECBA-5824-4E94-8F04-D2EA4FFBD73E}" type="presOf" srcId="{B3D9B165-8975-44C8-B4AD-599149A11C30}" destId="{86C8A906-A0DC-4951-B41F-F0B31AA2E72A}" srcOrd="1" destOrd="0" presId="urn:microsoft.com/office/officeart/2005/8/layout/process2"/>
    <dgm:cxn modelId="{BC7D0D44-F25A-44EC-A321-286F5293E950}" type="presOf" srcId="{B9756883-B2AC-4027-B63C-A4F64DB7D2D9}" destId="{0CC8CA66-F988-4931-843B-AD68DEB9BA43}" srcOrd="1" destOrd="0" presId="urn:microsoft.com/office/officeart/2005/8/layout/process2"/>
    <dgm:cxn modelId="{9DAFCA2B-AD16-4BCD-85B5-4DF07A9F9680}" srcId="{520FAC13-1324-45E0-BEDA-FE52240268A3}" destId="{F3D2F929-4CE2-462B-B718-9B6B128C96CB}" srcOrd="2" destOrd="0" parTransId="{251FD709-AE37-4CBD-B682-E91D2F9FD6ED}" sibTransId="{B3BA3482-FF94-4DB8-B247-A5A078D7D680}"/>
    <dgm:cxn modelId="{80A34167-C9B9-4BDA-8761-95A9104465DC}" type="presOf" srcId="{B3BA3482-FF94-4DB8-B247-A5A078D7D680}" destId="{B98DE213-A6D0-406F-8C56-7DC37324268D}" srcOrd="1" destOrd="0" presId="urn:microsoft.com/office/officeart/2005/8/layout/process2"/>
    <dgm:cxn modelId="{1DE330FD-07E7-4088-A2AB-0BF109F89711}" type="presParOf" srcId="{481B4A00-87AF-44FC-B96A-11EB2165061E}" destId="{3F512E37-D8CC-403D-9B4E-DEFB0988F2CD}" srcOrd="0" destOrd="0" presId="urn:microsoft.com/office/officeart/2005/8/layout/process2"/>
    <dgm:cxn modelId="{EC5EAFDF-56CA-4E4F-BFCD-86670480391A}" type="presParOf" srcId="{481B4A00-87AF-44FC-B96A-11EB2165061E}" destId="{17FC3F8C-2105-4218-AED6-6D9D4B22CA17}" srcOrd="1" destOrd="0" presId="urn:microsoft.com/office/officeart/2005/8/layout/process2"/>
    <dgm:cxn modelId="{57CB80BA-746B-4DD4-9E8D-128E68ED300F}" type="presParOf" srcId="{17FC3F8C-2105-4218-AED6-6D9D4B22CA17}" destId="{0CC8CA66-F988-4931-843B-AD68DEB9BA43}" srcOrd="0" destOrd="0" presId="urn:microsoft.com/office/officeart/2005/8/layout/process2"/>
    <dgm:cxn modelId="{B15145FD-02AF-4D62-A870-AFEF82AD08D7}" type="presParOf" srcId="{481B4A00-87AF-44FC-B96A-11EB2165061E}" destId="{3009D746-03B7-45C3-ABC6-6C9994CBA07D}" srcOrd="2" destOrd="0" presId="urn:microsoft.com/office/officeart/2005/8/layout/process2"/>
    <dgm:cxn modelId="{D1F0E233-E016-453A-A081-E07F3E159520}" type="presParOf" srcId="{481B4A00-87AF-44FC-B96A-11EB2165061E}" destId="{3241EEAE-370A-4BC5-8313-BD294C715952}" srcOrd="3" destOrd="0" presId="urn:microsoft.com/office/officeart/2005/8/layout/process2"/>
    <dgm:cxn modelId="{A2535669-60D0-4D6F-AECC-81D43D942BD8}" type="presParOf" srcId="{3241EEAE-370A-4BC5-8313-BD294C715952}" destId="{7A9C2008-9BAC-4927-ADCC-4B99D4D82487}" srcOrd="0" destOrd="0" presId="urn:microsoft.com/office/officeart/2005/8/layout/process2"/>
    <dgm:cxn modelId="{47B5DC4C-7FEB-4981-A1B5-DB5045C18045}" type="presParOf" srcId="{481B4A00-87AF-44FC-B96A-11EB2165061E}" destId="{AFA73C8D-4AFC-410D-81B8-3BAC11FD6668}" srcOrd="4" destOrd="0" presId="urn:microsoft.com/office/officeart/2005/8/layout/process2"/>
    <dgm:cxn modelId="{AE55FC6A-9690-4E0D-8243-14F56143D0EE}" type="presParOf" srcId="{481B4A00-87AF-44FC-B96A-11EB2165061E}" destId="{67E42C1D-B41D-46BF-9491-401166286D35}" srcOrd="5" destOrd="0" presId="urn:microsoft.com/office/officeart/2005/8/layout/process2"/>
    <dgm:cxn modelId="{108BFAD0-236E-459C-8D68-F2B30FC45942}" type="presParOf" srcId="{67E42C1D-B41D-46BF-9491-401166286D35}" destId="{B98DE213-A6D0-406F-8C56-7DC37324268D}" srcOrd="0" destOrd="0" presId="urn:microsoft.com/office/officeart/2005/8/layout/process2"/>
    <dgm:cxn modelId="{225782D6-52FF-4BB7-981F-00FBBFF19DEF}" type="presParOf" srcId="{481B4A00-87AF-44FC-B96A-11EB2165061E}" destId="{674F18A7-CEED-4E1D-874B-0DB19F77158C}" srcOrd="6" destOrd="0" presId="urn:microsoft.com/office/officeart/2005/8/layout/process2"/>
    <dgm:cxn modelId="{E696F47F-2CAE-42CA-92B8-F44ADEC906C2}" type="presParOf" srcId="{481B4A00-87AF-44FC-B96A-11EB2165061E}" destId="{5C96C60A-00E6-4AE9-83EA-5E599F36E8E9}" srcOrd="7" destOrd="0" presId="urn:microsoft.com/office/officeart/2005/8/layout/process2"/>
    <dgm:cxn modelId="{AA7E878E-B675-4EB6-8055-2C703671B104}" type="presParOf" srcId="{5C96C60A-00E6-4AE9-83EA-5E599F36E8E9}" destId="{86C8A906-A0DC-4951-B41F-F0B31AA2E72A}" srcOrd="0" destOrd="0" presId="urn:microsoft.com/office/officeart/2005/8/layout/process2"/>
    <dgm:cxn modelId="{E2E98602-9EC3-4252-B606-4F60B936DD9C}" type="presParOf" srcId="{481B4A00-87AF-44FC-B96A-11EB2165061E}" destId="{38D253C5-C4BE-4C81-941E-423391E769DC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AC1944-36FC-4F99-83BB-B053575B6FEA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43934CA-649C-4E60-8FDC-3A7C394FDE43}">
      <dgm:prSet phldrT="[Text]"/>
      <dgm:spPr/>
      <dgm:t>
        <a:bodyPr/>
        <a:lstStyle/>
        <a:p>
          <a:r>
            <a:rPr lang="en-US" dirty="0" smtClean="0"/>
            <a:t>Push Factors</a:t>
          </a:r>
          <a:endParaRPr lang="en-US" dirty="0"/>
        </a:p>
      </dgm:t>
    </dgm:pt>
    <dgm:pt modelId="{F73FAE04-07B6-4DC4-A958-A00AB2E33160}" type="parTrans" cxnId="{A434168E-B81F-4524-90D6-E6CFD3C2FCCE}">
      <dgm:prSet/>
      <dgm:spPr/>
      <dgm:t>
        <a:bodyPr/>
        <a:lstStyle/>
        <a:p>
          <a:endParaRPr lang="en-US"/>
        </a:p>
      </dgm:t>
    </dgm:pt>
    <dgm:pt modelId="{9A0EC240-16BC-4AB2-A2DD-6661D442C41C}" type="sibTrans" cxnId="{A434168E-B81F-4524-90D6-E6CFD3C2FCCE}">
      <dgm:prSet/>
      <dgm:spPr/>
      <dgm:t>
        <a:bodyPr/>
        <a:lstStyle/>
        <a:p>
          <a:endParaRPr lang="en-US"/>
        </a:p>
      </dgm:t>
    </dgm:pt>
    <dgm:pt modelId="{6AE4431C-30C8-4265-B2A5-5D5F9896D966}">
      <dgm:prSet phldrT="[Text]"/>
      <dgm:spPr/>
      <dgm:t>
        <a:bodyPr/>
        <a:lstStyle/>
        <a:p>
          <a:r>
            <a:rPr lang="en-US" dirty="0" smtClean="0"/>
            <a:t>Pull Factors</a:t>
          </a:r>
          <a:endParaRPr lang="en-US" dirty="0"/>
        </a:p>
      </dgm:t>
    </dgm:pt>
    <dgm:pt modelId="{CE156427-1167-4AF9-B248-61F746E35725}" type="parTrans" cxnId="{A8603CF0-F7FD-403B-B937-FB1DD09A00F3}">
      <dgm:prSet/>
      <dgm:spPr/>
      <dgm:t>
        <a:bodyPr/>
        <a:lstStyle/>
        <a:p>
          <a:endParaRPr lang="en-US"/>
        </a:p>
      </dgm:t>
    </dgm:pt>
    <dgm:pt modelId="{E610A1CE-94D3-4EEC-9519-62617390B36B}" type="sibTrans" cxnId="{A8603CF0-F7FD-403B-B937-FB1DD09A00F3}">
      <dgm:prSet/>
      <dgm:spPr/>
      <dgm:t>
        <a:bodyPr/>
        <a:lstStyle/>
        <a:p>
          <a:endParaRPr lang="en-US"/>
        </a:p>
      </dgm:t>
    </dgm:pt>
    <dgm:pt modelId="{8614F638-FA70-440F-903B-08B59D8672B9}" type="pres">
      <dgm:prSet presAssocID="{D6AC1944-36FC-4F99-83BB-B053575B6FEA}" presName="Name0" presStyleCnt="0">
        <dgm:presLayoutVars>
          <dgm:dir val="rev"/>
          <dgm:animLvl val="lvl"/>
          <dgm:resizeHandles val="exact"/>
        </dgm:presLayoutVars>
      </dgm:prSet>
      <dgm:spPr/>
    </dgm:pt>
    <dgm:pt modelId="{913B183F-F14E-4157-9E33-613250BF5EC4}" type="pres">
      <dgm:prSet presAssocID="{D6AC1944-36FC-4F99-83BB-B053575B6FEA}" presName="dummy" presStyleCnt="0"/>
      <dgm:spPr/>
    </dgm:pt>
    <dgm:pt modelId="{656519FB-96EA-4F63-BE7E-ABF3734790B7}" type="pres">
      <dgm:prSet presAssocID="{D6AC1944-36FC-4F99-83BB-B053575B6FEA}" presName="linH" presStyleCnt="0"/>
      <dgm:spPr/>
    </dgm:pt>
    <dgm:pt modelId="{EC2375D9-10B8-40D5-A676-B93D32A0A9D7}" type="pres">
      <dgm:prSet presAssocID="{D6AC1944-36FC-4F99-83BB-B053575B6FEA}" presName="padding1" presStyleCnt="0"/>
      <dgm:spPr/>
    </dgm:pt>
    <dgm:pt modelId="{A9ABCE9B-5E0B-4296-8CF7-F837C3D82521}" type="pres">
      <dgm:prSet presAssocID="{F43934CA-649C-4E60-8FDC-3A7C394FDE43}" presName="linV" presStyleCnt="0"/>
      <dgm:spPr/>
    </dgm:pt>
    <dgm:pt modelId="{F6DEC453-0F28-45C6-BEE6-5E626887A7AF}" type="pres">
      <dgm:prSet presAssocID="{F43934CA-649C-4E60-8FDC-3A7C394FDE43}" presName="spVertical1" presStyleCnt="0"/>
      <dgm:spPr/>
    </dgm:pt>
    <dgm:pt modelId="{A32700CD-2FD4-419C-8FEC-758DB08470C4}" type="pres">
      <dgm:prSet presAssocID="{F43934CA-649C-4E60-8FDC-3A7C394FDE43}" presName="parTx" presStyleLbl="revTx" presStyleIdx="0" presStyleCnt="2" custLinFactNeighborX="10061" custLinFactNeighborY="35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D75F7-4343-46AD-9948-DAD8CAAB2252}" type="pres">
      <dgm:prSet presAssocID="{F43934CA-649C-4E60-8FDC-3A7C394FDE43}" presName="spVertical2" presStyleCnt="0"/>
      <dgm:spPr/>
    </dgm:pt>
    <dgm:pt modelId="{98279A94-8707-46A6-AFED-2093C761DCC7}" type="pres">
      <dgm:prSet presAssocID="{F43934CA-649C-4E60-8FDC-3A7C394FDE43}" presName="spVertical3" presStyleCnt="0"/>
      <dgm:spPr/>
    </dgm:pt>
    <dgm:pt modelId="{82D5E2DF-0FAB-4C4F-92AC-2D8CC88F5898}" type="pres">
      <dgm:prSet presAssocID="{9A0EC240-16BC-4AB2-A2DD-6661D442C41C}" presName="space" presStyleCnt="0"/>
      <dgm:spPr/>
    </dgm:pt>
    <dgm:pt modelId="{84FBAD89-CAE7-4554-B666-D32BFD249080}" type="pres">
      <dgm:prSet presAssocID="{6AE4431C-30C8-4265-B2A5-5D5F9896D966}" presName="linV" presStyleCnt="0"/>
      <dgm:spPr/>
    </dgm:pt>
    <dgm:pt modelId="{74653FFC-F728-4CCB-BF81-B184DA836290}" type="pres">
      <dgm:prSet presAssocID="{6AE4431C-30C8-4265-B2A5-5D5F9896D966}" presName="spVertical1" presStyleCnt="0"/>
      <dgm:spPr/>
    </dgm:pt>
    <dgm:pt modelId="{47F96AAF-5796-44C5-9FE7-8545DA15D13F}" type="pres">
      <dgm:prSet presAssocID="{6AE4431C-30C8-4265-B2A5-5D5F9896D966}" presName="parTx" presStyleLbl="revTx" presStyleIdx="1" presStyleCnt="2" custLinFactNeighborX="14212" custLinFactNeighborY="33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0A528-88F0-43FE-A988-DBFA209A26DC}" type="pres">
      <dgm:prSet presAssocID="{6AE4431C-30C8-4265-B2A5-5D5F9896D966}" presName="spVertical2" presStyleCnt="0"/>
      <dgm:spPr/>
    </dgm:pt>
    <dgm:pt modelId="{021EDFC0-2582-48B0-A9C1-7355A8A57A94}" type="pres">
      <dgm:prSet presAssocID="{6AE4431C-30C8-4265-B2A5-5D5F9896D966}" presName="spVertical3" presStyleCnt="0"/>
      <dgm:spPr/>
    </dgm:pt>
    <dgm:pt modelId="{5ED42B30-2F4D-4ECE-8A8B-1BBC14BFD8DC}" type="pres">
      <dgm:prSet presAssocID="{D6AC1944-36FC-4F99-83BB-B053575B6FEA}" presName="padding2" presStyleCnt="0"/>
      <dgm:spPr/>
    </dgm:pt>
    <dgm:pt modelId="{779B4083-29CE-4EE1-B896-FED1A862BAE3}" type="pres">
      <dgm:prSet presAssocID="{D6AC1944-36FC-4F99-83BB-B053575B6FEA}" presName="negArrow" presStyleCnt="0"/>
      <dgm:spPr/>
    </dgm:pt>
    <dgm:pt modelId="{C809AF3A-04DC-4452-88BE-E933724004D1}" type="pres">
      <dgm:prSet presAssocID="{D6AC1944-36FC-4F99-83BB-B053575B6FEA}" presName="backgroundArrow" presStyleLbl="node1" presStyleIdx="0" presStyleCnt="1" custScaleY="181977"/>
      <dgm:spPr>
        <a:solidFill>
          <a:schemeClr val="bg1">
            <a:alpha val="58000"/>
          </a:schemeClr>
        </a:solidFill>
        <a:ln w="34925">
          <a:solidFill>
            <a:srgbClr val="FFC000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</dgm:ptLst>
  <dgm:cxnLst>
    <dgm:cxn modelId="{A8603CF0-F7FD-403B-B937-FB1DD09A00F3}" srcId="{D6AC1944-36FC-4F99-83BB-B053575B6FEA}" destId="{6AE4431C-30C8-4265-B2A5-5D5F9896D966}" srcOrd="1" destOrd="0" parTransId="{CE156427-1167-4AF9-B248-61F746E35725}" sibTransId="{E610A1CE-94D3-4EEC-9519-62617390B36B}"/>
    <dgm:cxn modelId="{E1A0A343-5CE6-471F-A2F2-64970E4B7356}" type="presOf" srcId="{D6AC1944-36FC-4F99-83BB-B053575B6FEA}" destId="{8614F638-FA70-440F-903B-08B59D8672B9}" srcOrd="0" destOrd="0" presId="urn:microsoft.com/office/officeart/2005/8/layout/hProcess3"/>
    <dgm:cxn modelId="{0DECB0B5-581F-4CE8-A50C-DF6CA7FA116F}" type="presOf" srcId="{F43934CA-649C-4E60-8FDC-3A7C394FDE43}" destId="{A32700CD-2FD4-419C-8FEC-758DB08470C4}" srcOrd="0" destOrd="0" presId="urn:microsoft.com/office/officeart/2005/8/layout/hProcess3"/>
    <dgm:cxn modelId="{666FC725-A785-47EA-8BA1-90AB470FB9D0}" type="presOf" srcId="{6AE4431C-30C8-4265-B2A5-5D5F9896D966}" destId="{47F96AAF-5796-44C5-9FE7-8545DA15D13F}" srcOrd="0" destOrd="0" presId="urn:microsoft.com/office/officeart/2005/8/layout/hProcess3"/>
    <dgm:cxn modelId="{A434168E-B81F-4524-90D6-E6CFD3C2FCCE}" srcId="{D6AC1944-36FC-4F99-83BB-B053575B6FEA}" destId="{F43934CA-649C-4E60-8FDC-3A7C394FDE43}" srcOrd="0" destOrd="0" parTransId="{F73FAE04-07B6-4DC4-A958-A00AB2E33160}" sibTransId="{9A0EC240-16BC-4AB2-A2DD-6661D442C41C}"/>
    <dgm:cxn modelId="{E5416326-8085-4760-ACD5-C3903FD57D83}" type="presParOf" srcId="{8614F638-FA70-440F-903B-08B59D8672B9}" destId="{913B183F-F14E-4157-9E33-613250BF5EC4}" srcOrd="0" destOrd="0" presId="urn:microsoft.com/office/officeart/2005/8/layout/hProcess3"/>
    <dgm:cxn modelId="{4BC89D4B-88C2-4AC9-957A-5BFDB51F2250}" type="presParOf" srcId="{8614F638-FA70-440F-903B-08B59D8672B9}" destId="{656519FB-96EA-4F63-BE7E-ABF3734790B7}" srcOrd="1" destOrd="0" presId="urn:microsoft.com/office/officeart/2005/8/layout/hProcess3"/>
    <dgm:cxn modelId="{04448251-1421-41FC-9A28-461FCE3A97E1}" type="presParOf" srcId="{656519FB-96EA-4F63-BE7E-ABF3734790B7}" destId="{EC2375D9-10B8-40D5-A676-B93D32A0A9D7}" srcOrd="0" destOrd="0" presId="urn:microsoft.com/office/officeart/2005/8/layout/hProcess3"/>
    <dgm:cxn modelId="{EB393F7B-3105-4969-AA64-ABB18C3E10E2}" type="presParOf" srcId="{656519FB-96EA-4F63-BE7E-ABF3734790B7}" destId="{A9ABCE9B-5E0B-4296-8CF7-F837C3D82521}" srcOrd="1" destOrd="0" presId="urn:microsoft.com/office/officeart/2005/8/layout/hProcess3"/>
    <dgm:cxn modelId="{8A01AEE6-149A-4EFC-A2A9-AAF3347562D6}" type="presParOf" srcId="{A9ABCE9B-5E0B-4296-8CF7-F837C3D82521}" destId="{F6DEC453-0F28-45C6-BEE6-5E626887A7AF}" srcOrd="0" destOrd="0" presId="urn:microsoft.com/office/officeart/2005/8/layout/hProcess3"/>
    <dgm:cxn modelId="{EF8D09E1-67BA-4330-8248-72F6D759AAED}" type="presParOf" srcId="{A9ABCE9B-5E0B-4296-8CF7-F837C3D82521}" destId="{A32700CD-2FD4-419C-8FEC-758DB08470C4}" srcOrd="1" destOrd="0" presId="urn:microsoft.com/office/officeart/2005/8/layout/hProcess3"/>
    <dgm:cxn modelId="{F9831B30-2603-46B5-99DA-34BB0A7759FB}" type="presParOf" srcId="{A9ABCE9B-5E0B-4296-8CF7-F837C3D82521}" destId="{4CCD75F7-4343-46AD-9948-DAD8CAAB2252}" srcOrd="2" destOrd="0" presId="urn:microsoft.com/office/officeart/2005/8/layout/hProcess3"/>
    <dgm:cxn modelId="{02741B55-286E-4777-A517-6F98064C20DC}" type="presParOf" srcId="{A9ABCE9B-5E0B-4296-8CF7-F837C3D82521}" destId="{98279A94-8707-46A6-AFED-2093C761DCC7}" srcOrd="3" destOrd="0" presId="urn:microsoft.com/office/officeart/2005/8/layout/hProcess3"/>
    <dgm:cxn modelId="{653EE838-B783-4341-951D-02E3B14E09A4}" type="presParOf" srcId="{656519FB-96EA-4F63-BE7E-ABF3734790B7}" destId="{82D5E2DF-0FAB-4C4F-92AC-2D8CC88F5898}" srcOrd="2" destOrd="0" presId="urn:microsoft.com/office/officeart/2005/8/layout/hProcess3"/>
    <dgm:cxn modelId="{F1AF823A-ACDE-4952-8ECE-0AEFD21120BD}" type="presParOf" srcId="{656519FB-96EA-4F63-BE7E-ABF3734790B7}" destId="{84FBAD89-CAE7-4554-B666-D32BFD249080}" srcOrd="3" destOrd="0" presId="urn:microsoft.com/office/officeart/2005/8/layout/hProcess3"/>
    <dgm:cxn modelId="{A3C6F338-9B37-4FFE-94A2-F39DD51A5E63}" type="presParOf" srcId="{84FBAD89-CAE7-4554-B666-D32BFD249080}" destId="{74653FFC-F728-4CCB-BF81-B184DA836290}" srcOrd="0" destOrd="0" presId="urn:microsoft.com/office/officeart/2005/8/layout/hProcess3"/>
    <dgm:cxn modelId="{22032CEC-C09C-4CCB-9030-BF161AEC5061}" type="presParOf" srcId="{84FBAD89-CAE7-4554-B666-D32BFD249080}" destId="{47F96AAF-5796-44C5-9FE7-8545DA15D13F}" srcOrd="1" destOrd="0" presId="urn:microsoft.com/office/officeart/2005/8/layout/hProcess3"/>
    <dgm:cxn modelId="{0FFD0652-F7BB-4401-A093-BB5D6004783C}" type="presParOf" srcId="{84FBAD89-CAE7-4554-B666-D32BFD249080}" destId="{1450A528-88F0-43FE-A988-DBFA209A26DC}" srcOrd="2" destOrd="0" presId="urn:microsoft.com/office/officeart/2005/8/layout/hProcess3"/>
    <dgm:cxn modelId="{B5CCFA76-B8BA-4ADC-AA9A-D52F91208994}" type="presParOf" srcId="{84FBAD89-CAE7-4554-B666-D32BFD249080}" destId="{021EDFC0-2582-48B0-A9C1-7355A8A57A94}" srcOrd="3" destOrd="0" presId="urn:microsoft.com/office/officeart/2005/8/layout/hProcess3"/>
    <dgm:cxn modelId="{C6644EC4-2C25-4B8D-979D-6872493B19A6}" type="presParOf" srcId="{656519FB-96EA-4F63-BE7E-ABF3734790B7}" destId="{5ED42B30-2F4D-4ECE-8A8B-1BBC14BFD8DC}" srcOrd="4" destOrd="0" presId="urn:microsoft.com/office/officeart/2005/8/layout/hProcess3"/>
    <dgm:cxn modelId="{FAA99614-50C4-4AC4-9010-DDF0A6E5081E}" type="presParOf" srcId="{656519FB-96EA-4F63-BE7E-ABF3734790B7}" destId="{779B4083-29CE-4EE1-B896-FED1A862BAE3}" srcOrd="5" destOrd="0" presId="urn:microsoft.com/office/officeart/2005/8/layout/hProcess3"/>
    <dgm:cxn modelId="{B4E1B900-5918-46AF-8C3A-6EEB64A99805}" type="presParOf" srcId="{656519FB-96EA-4F63-BE7E-ABF3734790B7}" destId="{C809AF3A-04DC-4452-88BE-E933724004D1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668A7-3351-444F-A1C6-517512464F17}">
      <dsp:nvSpPr>
        <dsp:cNvPr id="0" name=""/>
        <dsp:cNvSpPr/>
      </dsp:nvSpPr>
      <dsp:spPr>
        <a:xfrm>
          <a:off x="4132" y="539599"/>
          <a:ext cx="2808988" cy="268725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889" tIns="27940" rIns="147889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Political machines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Tammany Hall</a:t>
          </a:r>
          <a:endParaRPr lang="en-US" sz="2200" kern="1200" dirty="0"/>
        </a:p>
      </dsp:txBody>
      <dsp:txXfrm>
        <a:off x="415499" y="933138"/>
        <a:ext cx="1986254" cy="1900177"/>
      </dsp:txXfrm>
    </dsp:sp>
    <dsp:sp modelId="{7589B37F-831C-4F31-9805-80F7CDEF8E5F}">
      <dsp:nvSpPr>
        <dsp:cNvPr id="0" name=""/>
        <dsp:cNvSpPr/>
      </dsp:nvSpPr>
      <dsp:spPr>
        <a:xfrm>
          <a:off x="2275669" y="539599"/>
          <a:ext cx="2687255" cy="268725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889" tIns="27940" rIns="147889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Political bosses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William “Boss” Tweed</a:t>
          </a:r>
          <a:endParaRPr lang="en-US" sz="2200" kern="1200" dirty="0"/>
        </a:p>
      </dsp:txBody>
      <dsp:txXfrm>
        <a:off x="2669208" y="933138"/>
        <a:ext cx="1900177" cy="1900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12E37-D8CC-403D-9B4E-DEFB0988F2CD}">
      <dsp:nvSpPr>
        <dsp:cNvPr id="0" name=""/>
        <dsp:cNvSpPr/>
      </dsp:nvSpPr>
      <dsp:spPr>
        <a:xfrm>
          <a:off x="1061710" y="1720"/>
          <a:ext cx="2448578" cy="7484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innovation</a:t>
          </a:r>
          <a:endParaRPr lang="en-US" sz="1200" kern="1200" dirty="0"/>
        </a:p>
      </dsp:txBody>
      <dsp:txXfrm>
        <a:off x="1083631" y="23641"/>
        <a:ext cx="2404736" cy="704589"/>
      </dsp:txXfrm>
    </dsp:sp>
    <dsp:sp modelId="{17FC3F8C-2105-4218-AED6-6D9D4B22CA17}">
      <dsp:nvSpPr>
        <dsp:cNvPr id="0" name=""/>
        <dsp:cNvSpPr/>
      </dsp:nvSpPr>
      <dsp:spPr>
        <a:xfrm rot="5400000">
          <a:off x="2153025" y="767882"/>
          <a:ext cx="265949" cy="31913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190259" y="794477"/>
        <a:ext cx="191483" cy="186164"/>
      </dsp:txXfrm>
    </dsp:sp>
    <dsp:sp modelId="{3009D746-03B7-45C3-ABC6-6C9994CBA07D}">
      <dsp:nvSpPr>
        <dsp:cNvPr id="0" name=""/>
        <dsp:cNvSpPr/>
      </dsp:nvSpPr>
      <dsp:spPr>
        <a:xfrm>
          <a:off x="1060517" y="1104751"/>
          <a:ext cx="2450965" cy="8211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industrialization</a:t>
          </a:r>
          <a:endParaRPr lang="en-US" sz="1200" kern="1200" dirty="0"/>
        </a:p>
      </dsp:txBody>
      <dsp:txXfrm>
        <a:off x="1084567" y="1128801"/>
        <a:ext cx="2402865" cy="773038"/>
      </dsp:txXfrm>
    </dsp:sp>
    <dsp:sp modelId="{3241EEAE-370A-4BC5-8313-BD294C715952}">
      <dsp:nvSpPr>
        <dsp:cNvPr id="0" name=""/>
        <dsp:cNvSpPr/>
      </dsp:nvSpPr>
      <dsp:spPr>
        <a:xfrm rot="5400000">
          <a:off x="2153025" y="1943620"/>
          <a:ext cx="265949" cy="31913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190259" y="1970215"/>
        <a:ext cx="191483" cy="186164"/>
      </dsp:txXfrm>
    </dsp:sp>
    <dsp:sp modelId="{AFA73C8D-4AFC-410D-81B8-3BAC11FD6668}">
      <dsp:nvSpPr>
        <dsp:cNvPr id="0" name=""/>
        <dsp:cNvSpPr/>
      </dsp:nvSpPr>
      <dsp:spPr>
        <a:xfrm>
          <a:off x="1021645" y="2280490"/>
          <a:ext cx="2528708" cy="7091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Immigration</a:t>
          </a:r>
        </a:p>
      </dsp:txBody>
      <dsp:txXfrm>
        <a:off x="1042417" y="2301262"/>
        <a:ext cx="2487164" cy="667654"/>
      </dsp:txXfrm>
    </dsp:sp>
    <dsp:sp modelId="{67E42C1D-B41D-46BF-9491-401166286D35}">
      <dsp:nvSpPr>
        <dsp:cNvPr id="0" name=""/>
        <dsp:cNvSpPr/>
      </dsp:nvSpPr>
      <dsp:spPr>
        <a:xfrm rot="5400000">
          <a:off x="2153025" y="3007418"/>
          <a:ext cx="265949" cy="31913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190259" y="3034013"/>
        <a:ext cx="191483" cy="186164"/>
      </dsp:txXfrm>
    </dsp:sp>
    <dsp:sp modelId="{674F18A7-CEED-4E1D-874B-0DB19F77158C}">
      <dsp:nvSpPr>
        <dsp:cNvPr id="0" name=""/>
        <dsp:cNvSpPr/>
      </dsp:nvSpPr>
      <dsp:spPr>
        <a:xfrm>
          <a:off x="1061710" y="3344288"/>
          <a:ext cx="2448578" cy="7091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Urbanization</a:t>
          </a:r>
          <a:endParaRPr lang="en-US" sz="1200" kern="1200" dirty="0"/>
        </a:p>
      </dsp:txBody>
      <dsp:txXfrm>
        <a:off x="1082482" y="3365060"/>
        <a:ext cx="2407034" cy="667654"/>
      </dsp:txXfrm>
    </dsp:sp>
    <dsp:sp modelId="{5C96C60A-00E6-4AE9-83EA-5E599F36E8E9}">
      <dsp:nvSpPr>
        <dsp:cNvPr id="0" name=""/>
        <dsp:cNvSpPr/>
      </dsp:nvSpPr>
      <dsp:spPr>
        <a:xfrm rot="5400000">
          <a:off x="2172176" y="4045682"/>
          <a:ext cx="227647" cy="31913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190258" y="4091428"/>
        <a:ext cx="191483" cy="159353"/>
      </dsp:txXfrm>
    </dsp:sp>
    <dsp:sp modelId="{38D253C5-C4BE-4C81-941E-423391E769DC}">
      <dsp:nvSpPr>
        <dsp:cNvPr id="0" name=""/>
        <dsp:cNvSpPr/>
      </dsp:nvSpPr>
      <dsp:spPr>
        <a:xfrm>
          <a:off x="1045440" y="4357017"/>
          <a:ext cx="2481118" cy="1308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Unsafe living conditions</a:t>
          </a:r>
          <a:endParaRPr lang="en-US" sz="1200" kern="1200" dirty="0"/>
        </a:p>
      </dsp:txBody>
      <dsp:txXfrm>
        <a:off x="1083763" y="4395340"/>
        <a:ext cx="2404472" cy="1231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9AF3A-04DC-4452-88BE-E933724004D1}">
      <dsp:nvSpPr>
        <dsp:cNvPr id="0" name=""/>
        <dsp:cNvSpPr/>
      </dsp:nvSpPr>
      <dsp:spPr>
        <a:xfrm>
          <a:off x="0" y="62004"/>
          <a:ext cx="3993650" cy="1965351"/>
        </a:xfrm>
        <a:prstGeom prst="leftArrow">
          <a:avLst/>
        </a:prstGeom>
        <a:solidFill>
          <a:schemeClr val="bg1">
            <a:alpha val="58000"/>
          </a:schemeClr>
        </a:solidFill>
        <a:ln w="34925" cap="flat" cmpd="sng" algn="ctr">
          <a:solidFill>
            <a:srgbClr val="FFC000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96AAF-5796-44C5-9FE7-8545DA15D13F}">
      <dsp:nvSpPr>
        <dsp:cNvPr id="0" name=""/>
        <dsp:cNvSpPr/>
      </dsp:nvSpPr>
      <dsp:spPr>
        <a:xfrm>
          <a:off x="610820" y="423113"/>
          <a:ext cx="1487868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Pull Factors</a:t>
          </a:r>
          <a:endParaRPr lang="en-US" sz="1500" kern="1200" dirty="0"/>
        </a:p>
      </dsp:txBody>
      <dsp:txXfrm>
        <a:off x="610820" y="423113"/>
        <a:ext cx="1487868" cy="540000"/>
      </dsp:txXfrm>
    </dsp:sp>
    <dsp:sp modelId="{A32700CD-2FD4-419C-8FEC-758DB08470C4}">
      <dsp:nvSpPr>
        <dsp:cNvPr id="0" name=""/>
        <dsp:cNvSpPr/>
      </dsp:nvSpPr>
      <dsp:spPr>
        <a:xfrm>
          <a:off x="2334501" y="428051"/>
          <a:ext cx="1487868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Push Factors</a:t>
          </a:r>
          <a:endParaRPr lang="en-US" sz="1500" kern="1200" dirty="0"/>
        </a:p>
      </dsp:txBody>
      <dsp:txXfrm>
        <a:off x="2334501" y="428051"/>
        <a:ext cx="1487868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1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5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7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3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4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87CA7-165E-40C0-AC14-20D58D254D4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FE14-1E59-4276-969B-A36ECD81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jpeg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3.png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61640916"/>
              </p:ext>
            </p:extLst>
          </p:nvPr>
        </p:nvGraphicFramePr>
        <p:xfrm>
          <a:off x="1828800" y="5921829"/>
          <a:ext cx="4967058" cy="3766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https://upload.wikimedia.org/wikipedia/commons/thumb/3/33/Blank_US_Map,_Mainland_with_no_States.svg/2000px-Blank_US_Map,_Mainland_with_no_States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2" y="940688"/>
            <a:ext cx="6609715" cy="408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Diagram 13"/>
          <p:cNvGraphicFramePr/>
          <p:nvPr>
            <p:extLst/>
          </p:nvPr>
        </p:nvGraphicFramePr>
        <p:xfrm>
          <a:off x="-1042040" y="856705"/>
          <a:ext cx="4572000" cy="571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3743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Issues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7898" y="6113306"/>
            <a:ext cx="4350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Political Issues</a:t>
            </a:r>
            <a:endParaRPr lang="en-US" sz="5400" b="1" cap="none" spc="0" dirty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8" name="AutoShape 2" descr="https://upload.wikimedia.org/wikipedia/commons/3/32/Blank_US_Map.svg"/>
          <p:cNvSpPr>
            <a:spLocks noChangeAspect="1" noChangeArrowheads="1"/>
          </p:cNvSpPr>
          <p:nvPr/>
        </p:nvSpPr>
        <p:spPr bwMode="auto">
          <a:xfrm>
            <a:off x="155575" y="-144463"/>
            <a:ext cx="6484710" cy="648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upload.wikimedia.org/wikipedia/commons/e/e2/Boss_Tweed,_Nas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2" y="6659903"/>
            <a:ext cx="1412331" cy="153103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12" name="TextBox 11"/>
          <p:cNvSpPr txBox="1"/>
          <p:nvPr/>
        </p:nvSpPr>
        <p:spPr>
          <a:xfrm>
            <a:off x="8685" y="8190934"/>
            <a:ext cx="2095557" cy="92333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Define patronage: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5" name="Diagram 14"/>
          <p:cNvGraphicFramePr/>
          <p:nvPr>
            <p:extLst/>
          </p:nvPr>
        </p:nvGraphicFramePr>
        <p:xfrm>
          <a:off x="2677886" y="579898"/>
          <a:ext cx="3993650" cy="208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1" name="Snip Same Side Corner Rectangle 20"/>
          <p:cNvSpPr/>
          <p:nvPr/>
        </p:nvSpPr>
        <p:spPr>
          <a:xfrm>
            <a:off x="3396524" y="2528875"/>
            <a:ext cx="3212509" cy="1552525"/>
          </a:xfrm>
          <a:prstGeom prst="snip2SameRect">
            <a:avLst/>
          </a:prstGeom>
          <a:solidFill>
            <a:schemeClr val="bg1">
              <a:alpha val="49000"/>
            </a:schemeClr>
          </a:solidFill>
          <a:ln w="444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53624" y="2546878"/>
            <a:ext cx="321250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Ellis Island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Angel Island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Galveston Island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09441" y="2507732"/>
            <a:ext cx="800219" cy="14511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Immigration </a:t>
            </a:r>
          </a:p>
          <a:p>
            <a:r>
              <a:rPr lang="en-US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Stations</a:t>
            </a:r>
            <a:endParaRPr lang="en-US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utoShape 10" descr="data:image/png;base64,iVBORw0KGgoAAAANSUhEUgAAAMUAAAD/CAMAAAB2B+IJAAAAilBMVEX////JycmRkZEAAADp6enExMQGCAqTk5OPj493d3eWlpb5+fnKysqEhIRoaGiMjIy3t7dqamqAgIDAwMBwcHCjo6MuLi4jIyOrq6vv7++cnJxjY2OwsLBpaWl6enqhoaFJSUk5OTlQUFDe3t5ERERaWlpVVVUrKyvU1NQeHh5AQEAYGBgPDw8YGht3ZT2DAAASAUlEQVR4nO3diZKqOBQAUBUVQQFlUQQbF0Rx6f//vclNArKEEGxcXg23pkZLW+SYfYHX63XRRRdddNFFF/+zCFf7cqziT59Ww4glVsw+fVoNI74vcexXlwv673JZ7pfL27+moOe7nlkQcxSQm6yPnlPzmE3R/8L5Bp3+BofrOvE/qFjPgPBAIMbm31OM5hkEViDGp0+rYSSKLMJ15p8+rYZBFTmE6zjr9XD66VNrEHFW4SYBbYYWx/EsfPrA0+kax/SFv4Z2X5GQeqMSwnHT5u/w1NGn62Eu1i+SBOl5gqKAyChOzQ9dJFBI+wakMGhovdGmWCicrTUMcQztdgwvciiPp1YJ4Wxjxt8JRaXhJY6CIiNwttut96RiyjNAtHb+ydmFMQ0reRLPkuh7EKqqenqriGHL1bfSi5MKltF/naoejSYKbm56CYMqwMFRqN5C/JBCiHYZiYKbFihHLXfH60ToiALZqXWGUI5CihVqM4RKuDCiTQZR4Aq2UqFSRSByQHFEizUVUmw4CpkgxBWChYJEa+0GVmx4CkDIoooG+anNxFB6s6TJjsk8CHrRSDpOSKE2UjRKivYSI6OY9UKqGKAHnygIQlTRMClaS4xU4TIVA4IQVTRMitYSI1GgzlNcoUCIgSqmaIpoKzGowq1QTDBCVNE4Q7XVZhAF7sdWKwaCisYZqq0shRQunbVhKzBiIqZojniPwiCI1ynaKRigcLkKQBiyiOKJYvFKxSSjGPwbin5GcfJ9aLPdyPcnqQIhXqhopZJKFZmZgsx5GQTxrygcZ8uY/kMKjDAG/0SOcqoUk39IARM3HkuhEYQx+faatu9wFcZrFW21ekjhUAWc6rxHKtwpUdDpTzHFB3sgI4fMBCLFuVJhXL68N5hRLIliWFRogooP9sxHdFK2WqEJKz43SholM8tVCk1c0ThLtTQlhRRbglBZCpMgRBVNs1R7swdIsW1N0TAx2podBAVGeOqQqdAaKT42qzYiiAoFQZiaqOJTM5wjDyM8echoL5orPjTbjBQeVZyu16WFfs7z9XrOKswGCvE81eLqntKz6GqRzEjgaUAQTRSijDaXKB+KAeOwWGE2VIgxWl1nTRVqlcJsrBBhtLtYnChUdcJSKATRUFFfxFveSSGmCBoq3r9qb9FFL2PdQ02cGaMzQPkoIHWUQhCB2VTBS472t7QghUrWi5CiPEpSCCIwb+ilI1mSwTGo391ZsZvlFdtysEKlinLbnSrOl8vlNn6EpAocvORYv2RHDlGQ9aJKBUIEdnFQ7siCXwCbvAjghdu8EoUsG1OGwiYIxR6t8+GJpMXbgipkWdbYCoxQFFvXdR9HBHHSvk0hk/UitiKgCuSgsVgsfnTf+D4FXvSqVpQR36oYVCsYCKSYTF9V4TwRSm8+IOtFWo+tULIKQGDFgC51fEcQBczvI8Udndkm1+rZJQRJim9UDKgCb97tkUf8bqIo5iffh00WEu0qlkPT+u9WTMiil8Z4d7qoQERzOt3GDl/afkAB8/vVCgygrQVpLqIdv2RbkvOa060IpKDrRUgBW4xQV2PtbjYufhcrMMKdPTZ2ophtaU+YNvy4rh7gREV5M/yEgqy0IMVvqU/7QxV6cdFPOUUniAOOHY4jxPV6XcYfVZRrWp0WCr/YEVdIziKUnGV33H9GYXAUNlfBQmCF+3aFwVHYAopDIVtBjlKsd15Gkyq0ZxRMBFYkR/gGxdqnDQVbwUYkivchUoXGUyxAMYx0Ha7CMHU9inv2iYXIKXw9F7b9uhKPFMl6UaVigRVQ/97Qa1cJLm+1T+ySDXXtcraGNmWUi9lOanwlSkMFXqIQUKzQa0eqSBBJK3G9plcij9BouxC9ni+2w/t5hUYVt2KfFiug91SlOBwWuWvKcMirFVzP+3tDcYcYjyXrfQrUuRgNUc00Qo+9RIG7gNFjmyokWJ8qUFZidL/C8+MKcXKh8vI2ermCrFEYjHeRgvRjkWKKulDQD4ErZdZEcWAr4nMR8T4F6+qKdbRIFfmwDxzFqog430uKlmf+axUwpECKteypHnrNVT05xIpDnSJFEMVe8ehf9IN2uyhIYZL1okGFAo+LaLm4o9f2pHQfSB0rojhjRYQ+t0fVb39uS9JYavVqZaW3Mcl60aDXI1Xi4xEUZHAXleqopLUz3AX03OHvY5304RPFAwEKy0XDFhV+A4T4lVrtZhEFzMYixbhU00aA4CmOE1NK/nyEn1mJYplVwOXu600kkRjfXqDAE+Myq9WLknE2UYx7jxxFkqJaAYAVbjOg0ZAug3A9DMO4b23uL1GYHAWdnj2h0u2gBg29NnddZ9hb0I7H0WAoLhRxceZJZBdwb6Bo9V4ED4VaofCpIh8L2ns6GgFTgfPSnX1V+OsUAVtxolMfZcWOdAGPBq7jTHwHC/wsFlOMWlYEGKE8qTDLx0SKZY3iLvGn3ZIL9PnBUHhMBZ2FOhW/FClwX/xq9qZpxUyfxb+0dhpXKaS6e9dIEp0e4sVj2p4oghpFRBQzeINcl/tDRxRXQ0nLBR4boQPENwEF/z5CKyn5UThB52MTRVCrODwUPwUFo46iivPfFFO6zcajE3d0y3s6s4qykDJ6KMhKy7ZXXimmiiirIFcX63Rwx1Gcz9LfFNtkR2MBk2oMc5YqFLL+iEbFpq0s0OtDXVF0ojjQqdkKxZGjOPMV/FtzkLQgiHyKZJPEMPs5haIwx/ZYETEVRzLMriwX52rFRVyRR+TzFVJoubSA2VhWVxkUUaUCBtx7c41vUoH/Gj9bk1tRtaaoRmjBQXO3a6xwFbzSUqWIKhVHoih/ChRnjmIlrGAUigxCs5MDgUJ5QuEnCi12N3ShYIifhaA48xSwPVHib32kdRQLkamn7ORAdQo6Nb4rK8gMzj7Tj0rLxf1cr+CPWBNFZfWE69oFHKg/DId+z7XJetEziitSMOooqliBIrQsC9/bDAU9KjRLEnr/cpf0DVuTVzCzE7QY+gY6+3Ec9jY2RiyYih2dGq9WaJWKFVY45CPTtA2iCjTkMqp7IYVWj0mAUJML3DSyXLRgDYSp4sRQXMmMIFMxJgisgBsGKXkFHrW63CyFFcltPORKbboeT/MTT3GqUOBZTU2FlmMPJzjbw7M+UaxqFPx1gbyisv/72G1DV+5+mIorHZheR2UFmZvVtrgOw7MHUIpQH75dhcpVFHbb6CzFNL2VVFhQnGgB/jUZOUoiiFYUsLsPKSLym+E3N3t4vpwxdtvoAsP5jOIxGa6wFKs2FMltPEBBawT85pY8HzF22zRUPIKlWOUVNkPB/6ZEgTsekz79DP2Uk1PkNqr4Aoo+fDgqvGiXWz2quIBifjwcJ+j7rmgsQhXXZgqZo1gUdtv4ApMSU3xzssKLZD8uPAshI6thorhcKtpucQVp7kCxyig8iSZ6qkj3qYgoBIMoLlzFXUCR3MbDQL96H9/klJxjSJ4PGbtt2lZc+IqzoEKmCnakK9n2gq7ctTdBBIpLougrZuDCzlxUDmm5gJneq4AiuY2HUd1eyMm9xmQbRqX6qxSMOgoUNfcvzCgGWHFmloucKOy7RsRTNLsL5ePmyez24sio6VgKg/YCjUId9WgvxGI6DOPZyJontw/GYc3ikHvxwXRIzHh3f4VCpNVLbuMB5YJd0/JjHc7mjrE4HY7JIvb1ujucIn+hmNrEc1xkQRiRaxAYih1NJgHF4BnFOp6r9vEuMWJ8v90uK9zNg5Xs1f7g25rsWGHNMmOVgl8lPhSwo3FEZxy45QJHaE2iG+v0C3EnFqS5XG63+/i2PynOrJrCUBzgOX9TCFXQHY1IQW4HShKQzLWEhYywnnlCgLIFt2632xi9cAy2I1YugeS3GQrG3ElJQcd3Wm0JmM620YqZg+oC5TGUyW6/v7hSvdxwPtzbnpW3xKhbAmkPV9xQxQn+kl/VYoVGB6k1iuHcPK6anntF3LHpfocVzquy7XOKC1Zc2lGErn1Y1px+OYlW41ovrEVCHLQNuyLCCn538EYUA75i6Np+UhcJnT0uDDt7AJf+BItotxzXYojaLicLWS/mTqstojCOFz+oGjQ1A/0acRyGcf44UytY+PvSObBPPYm9r0GHAFXgsIoDYxdzcdr/1uVD8uGTMc9UKSQt6i8yWweSPl1v8KwNXBuVTZJQ1e3onP9qPkC6HBRZpZuX0yCYgflzIOnCoZDjn5Nk8fzd8i6yhUKD2i3Zp2IGj07hKFgo0SX3nTWEq26gRBhUBLbImh3t70IUaae5UFpCibWTiatQqGK6QZ3wQ9ZQIzhHgVpKBKYFLvhThCn3g2YIXCpHFGay/IUVa8f2d7+SsGFn8xKhIlmAUpvBxuU5iBqFSRVrJ4JKSTAjLdOy3DBIqqAMJtVQIq/+X2uZJwo8J6vMpt5VmHBjleXnKPdqC7xxHPT5vWKqIHs8DOMmWp73utYoG9VRFH9HewcVkr3BkTwUmgKFQcSwOgV/TAQGhVZh16Snw0wTuSJ3IcUUVokCfymJZKXxcdGsLDezkOt9Nfu0Zw5eUOwYd+GaSvYUFCehZFhG5nNluTHGgX+0xfEmpu2fdvsl6tqfl/vjyVe0TczokkBaGNdxfQt9P6DO0esFSUwmA09VN7M4H7BXl6mYqvW9jP2zFepfLcbWIpdpZSOfm2A+3lnVGS6nv1aof3Oom34BkhPA3JF35xeH68/ryrJYoAK/saxZtWK6+eVVS+f3lGV+wAKVZ1QrevE1MUglAxroJLOfbwx6UaKc+V64OnGiVuWo3lpJDVKhcj7jskyXi9+JCGzb1mTZQA9K5uebbCoUMP1DCfdI22YSAWbBoCSQyWXfN96oUHTdN5HC1/VFVlFRRw2PgICzPsDAYJCkoEl6VHi8SftWk3cq0K+GFb6fUUzcGVNBp/5QfyhXAckDetl1RhE8q5BlRql6vMh8uyIcliKEHtMlMuaj0mFIJrKx4m85SjZh5cbMf4GML8KHw8vBD3qmG4XPoA6dJg8M6NdlPukxFM5SmUCLOBpZpd+Z3qgOK/5WumVTx5m8oEDn/kMUOkNRUS5UVrmYot4IXCRnlRVyJqHlYqI3yltYoVenhYkvASoqmOViIG+gb2hZFlzPRxTDGTzBiLKiIjy819Nt0nawFQt8cSRJC4hCdsV3uKWP2ddduLDkAekN+6NHyowE8/xkQxaI1NwZycnUGbOQshVk3xJeMzGKp0oPmjl2GvjfVkyTot/LZq9Z3yBNY12gegAnXU4B68cGqsngkcGQTZ9RLn58mlnkoEHVMckkREnR728dkbCSDJhTwEkasqwVSmJ6wpinFRR4BwBUP+RtRSxLT4rlIq+YCQW5Xrao0KlCZymyO+6zL6fNEW2NxBRGkghJHdV/KlgKnCEgLXxfLzVuGmor0E8uQ5uROVNZfypHGVahpm1PAfdygEcoOMWvxfkMVUUyJFhWQZogOW2Nqs8c79zCN5JFFcH8ZQpuHTWhVVGxHhLugaBu7CNHW6P86bSo+MFNr6z9kGYsnxYm6cfIkGtEG6V8tZjtjBcH3m2WC04dJRtBEKCMI8NuvfrzVyHv4HaVxmbjWqU5g7cr0nwm1G9Fjar1qEaTmpNzOm/KUc0CjaprT/xVCjwXiacoms2R4DotXwZ4uefFih/cJRVLiy3tzWX6Qn+Jd5WLws8/z/UE/hwvUDB7II/MQ3qTLZz6axQ6Ld364qeoUL1C1WnVf8WHFIwZsCS8/KimXUL/Jf0oo9yP8hxQ5HvTbcZLSrf/I/+zCs744hlF/pY/b1NwatpGihEnXq/gjLuFFTwBR/KiOuophQiBDWlPIRuwRC6TAbQhN1aIG8oHaFFhkgIh26iSChormiEKR2hTQWb5ZLs8eVavaIrIH6LdtPCfTYvmiFfN5BhkNgNPZhQmZP4hxaB6UAoK9/sUEGhooA6EYuLUtXWfUyBHa4rPlG6qeNwtl332yaDIqe+R/wXxN0U/HXFuWDNleEKG9aV/dxQ++jdFqmErRg1H1k8a2lMYrLWaJ470BKHfmuJxBVU2njxaMwFEO4qK1Zs/HrT+7JNoSfHh6BTfE53ie6JTfE90iu+JTvE90Sm+JzrF90Sn+J7oFN8TneJ7onylWxdddNFFF1100UUXXXTRRRdddNFFF1100UUXXXTRRRdddPFt8R9ByCH570QaO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ound Single Corner Rectangle 27"/>
          <p:cNvSpPr/>
          <p:nvPr/>
        </p:nvSpPr>
        <p:spPr>
          <a:xfrm>
            <a:off x="2104242" y="4203401"/>
            <a:ext cx="2985409" cy="2015141"/>
          </a:xfrm>
          <a:prstGeom prst="round1Rect">
            <a:avLst/>
          </a:prstGeom>
          <a:solidFill>
            <a:schemeClr val="bg1">
              <a:alpha val="45000"/>
            </a:schemeClr>
          </a:solidFill>
          <a:ln w="381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141192" y="4118567"/>
            <a:ext cx="256185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Minorities</a:t>
            </a:r>
          </a:p>
          <a:p>
            <a:pPr marL="18288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Bodoni MT" panose="02070603080606020203" pitchFamily="18" charset="0"/>
              </a:rPr>
              <a:t>Women </a:t>
            </a:r>
          </a:p>
          <a:p>
            <a:pPr marL="18288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Bodoni MT" panose="02070603080606020203" pitchFamily="18" charset="0"/>
              </a:rPr>
              <a:t>African Americans</a:t>
            </a:r>
          </a:p>
          <a:p>
            <a:pPr marL="64008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Bodoni MT" panose="02070603080606020203" pitchFamily="18" charset="0"/>
              </a:rPr>
              <a:t>Plessy v. Ferguson</a:t>
            </a:r>
          </a:p>
          <a:p>
            <a:pPr marL="64008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Bodoni MT" panose="02070603080606020203" pitchFamily="18" charset="0"/>
              </a:rPr>
              <a:t>Jim Crow Laws</a:t>
            </a:r>
          </a:p>
          <a:p>
            <a:pPr marL="18288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Bodoni MT" panose="02070603080606020203" pitchFamily="18" charset="0"/>
              </a:rPr>
              <a:t>Chinese Exclusion Act</a:t>
            </a:r>
            <a:endParaRPr lang="en-US" sz="1400" dirty="0"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4218" y="2222185"/>
            <a:ext cx="1505222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Tenements:</a:t>
            </a:r>
          </a:p>
          <a:p>
            <a:pPr algn="ctr"/>
            <a:endParaRPr lang="en-US" dirty="0" smtClean="0"/>
          </a:p>
        </p:txBody>
      </p:sp>
      <p:sp>
        <p:nvSpPr>
          <p:cNvPr id="2048" name="Rounded Rectangle 2047"/>
          <p:cNvSpPr/>
          <p:nvPr/>
        </p:nvSpPr>
        <p:spPr>
          <a:xfrm>
            <a:off x="5146496" y="4223519"/>
            <a:ext cx="1493789" cy="2062583"/>
          </a:xfrm>
          <a:prstGeom prst="roundRect">
            <a:avLst/>
          </a:prstGeom>
          <a:solidFill>
            <a:schemeClr val="bg1">
              <a:alpha val="16000"/>
            </a:schemeClr>
          </a:solidFill>
          <a:ln w="381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TextBox 2048"/>
          <p:cNvSpPr txBox="1"/>
          <p:nvPr/>
        </p:nvSpPr>
        <p:spPr>
          <a:xfrm>
            <a:off x="5146496" y="4223520"/>
            <a:ext cx="1587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fornian FB" panose="0207040306080B030204" pitchFamily="18" charset="0"/>
              </a:rPr>
              <a:t>New</a:t>
            </a:r>
          </a:p>
          <a:p>
            <a:pPr algn="ctr"/>
            <a:r>
              <a:rPr lang="en-US" sz="1400" b="1" dirty="0" smtClean="0">
                <a:latin typeface="Californian FB" panose="0207040306080B030204" pitchFamily="18" charset="0"/>
              </a:rPr>
              <a:t> Immigrants</a:t>
            </a:r>
            <a:endParaRPr lang="en-US" sz="1400" b="1" dirty="0">
              <a:latin typeface="Californian FB" panose="0207040306080B030204" pitchFamily="18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823357" y="2866866"/>
            <a:ext cx="1510665" cy="12444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43333" y="160338"/>
            <a:ext cx="708783" cy="860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3625" y="84229"/>
            <a:ext cx="290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Name: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43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58</Words>
  <Application>Microsoft Office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LAREDO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Aemie Marie Martinez</dc:creator>
  <cp:lastModifiedBy>Alison Mc Lin</cp:lastModifiedBy>
  <cp:revision>2</cp:revision>
  <dcterms:created xsi:type="dcterms:W3CDTF">2016-08-30T22:23:16Z</dcterms:created>
  <dcterms:modified xsi:type="dcterms:W3CDTF">2019-03-29T18:57:29Z</dcterms:modified>
</cp:coreProperties>
</file>