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
  </p:notesMasterIdLst>
  <p:sldIdLst>
    <p:sldId id="256" r:id="rId2"/>
    <p:sldId id="257" r:id="rId3"/>
    <p:sldId id="258" r:id="rId4"/>
  </p:sldIdLst>
  <p:sldSz cx="6858000" cy="9144000" type="screen4x3"/>
  <p:notesSz cx="6858000" cy="9144000"/>
  <p:embeddedFontLst>
    <p:embeddedFont>
      <p:font typeface="Impact" panose="020B0806030902050204" pitchFamily="34" charset="0"/>
      <p:regular r:id="rId6"/>
    </p:embeddedFont>
    <p:embeddedFont>
      <p:font typeface="Calibri" panose="020F0502020204030204" pitchFamily="34" charset="0"/>
      <p:regular r:id="rId7"/>
      <p:bold r:id="rId8"/>
      <p:italic r:id="rId9"/>
      <p:boldItalic r:id="rId10"/>
    </p:embeddedFont>
    <p:embeddedFont>
      <p:font typeface="Anton"/>
      <p:regular r:id="rId11"/>
    </p:embeddedFont>
    <p:embeddedFont>
      <p:font typeface="Corsiva" panose="020B060402020202020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20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82" name="Shape 82"/>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92" name="Shape 92"/>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514350" y="1496484"/>
            <a:ext cx="5829300" cy="3183467"/>
          </a:xfrm>
          <a:prstGeom prst="rect">
            <a:avLst/>
          </a:prstGeom>
          <a:noFill/>
          <a:ln>
            <a:noFill/>
          </a:ln>
        </p:spPr>
        <p:txBody>
          <a:bodyPr spcFirstLastPara="1" wrap="square" lIns="91425" tIns="91425" rIns="91425" bIns="91425" anchor="b" anchorCtr="0"/>
          <a:lstStyle>
            <a:lvl1pPr marL="0" marR="0" lvl="0" indent="0" algn="ctr" rtl="0">
              <a:lnSpc>
                <a:spcPct val="90000"/>
              </a:lnSpc>
              <a:spcBef>
                <a:spcPts val="0"/>
              </a:spcBef>
              <a:spcAft>
                <a:spcPts val="0"/>
              </a:spcAft>
              <a:buClr>
                <a:schemeClr val="dk1"/>
              </a:buClr>
              <a:buSzPts val="1400"/>
              <a:buFont typeface="Calibri"/>
              <a:buNone/>
              <a:defRPr sz="45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 name="Shape 13"/>
          <p:cNvSpPr txBox="1">
            <a:spLocks noGrp="1"/>
          </p:cNvSpPr>
          <p:nvPr>
            <p:ph type="subTitle" idx="1"/>
          </p:nvPr>
        </p:nvSpPr>
        <p:spPr>
          <a:xfrm>
            <a:off x="857250" y="4802717"/>
            <a:ext cx="5143500" cy="2207683"/>
          </a:xfrm>
          <a:prstGeom prst="rect">
            <a:avLst/>
          </a:prstGeom>
          <a:noFill/>
          <a:ln>
            <a:noFill/>
          </a:ln>
        </p:spPr>
        <p:txBody>
          <a:bodyPr spcFirstLastPara="1" wrap="square" lIns="91425" tIns="91425" rIns="91425" bIns="91425" anchor="t" anchorCtr="0"/>
          <a:lstStyle>
            <a:lvl1pPr marL="0" marR="0" lvl="0" indent="0" algn="ctr" rtl="0">
              <a:lnSpc>
                <a:spcPct val="90000"/>
              </a:lnSpc>
              <a:spcBef>
                <a:spcPts val="750"/>
              </a:spcBef>
              <a:spcAft>
                <a:spcPts val="0"/>
              </a:spcAft>
              <a:buClr>
                <a:schemeClr val="dk1"/>
              </a:buClr>
              <a:buSzPts val="2100"/>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spcAft>
                <a:spcPts val="0"/>
              </a:spcAft>
              <a:buClr>
                <a:schemeClr val="dk1"/>
              </a:buClr>
              <a:buSzPts val="18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spcAft>
                <a:spcPts val="0"/>
              </a:spcAft>
              <a:buClr>
                <a:schemeClr val="dk1"/>
              </a:buClr>
              <a:buSzPts val="1500"/>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71488" y="486836"/>
            <a:ext cx="5915025" cy="1767417"/>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0" name="Shape 70"/>
          <p:cNvSpPr txBox="1">
            <a:spLocks noGrp="1"/>
          </p:cNvSpPr>
          <p:nvPr>
            <p:ph type="body" idx="1"/>
          </p:nvPr>
        </p:nvSpPr>
        <p:spPr>
          <a:xfrm rot="5400000">
            <a:off x="528108" y="2377546"/>
            <a:ext cx="5801784" cy="5915025"/>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772576" y="3622015"/>
            <a:ext cx="7749117" cy="1478756"/>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6" name="Shape 76"/>
          <p:cNvSpPr txBox="1">
            <a:spLocks noGrp="1"/>
          </p:cNvSpPr>
          <p:nvPr>
            <p:ph type="body" idx="1"/>
          </p:nvPr>
        </p:nvSpPr>
        <p:spPr>
          <a:xfrm rot="5400000">
            <a:off x="-1227799" y="2186121"/>
            <a:ext cx="7749117" cy="435054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71488" y="486836"/>
            <a:ext cx="5915025" cy="1767417"/>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471488" y="2434167"/>
            <a:ext cx="5915025" cy="580178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67916" y="2279653"/>
            <a:ext cx="5915025" cy="3803649"/>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45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467916" y="6119286"/>
            <a:ext cx="5915025" cy="2000249"/>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21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rgbClr val="888888"/>
              </a:buClr>
              <a:buSzPts val="18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375"/>
              </a:spcBef>
              <a:spcAft>
                <a:spcPts val="0"/>
              </a:spcAft>
              <a:buClr>
                <a:srgbClr val="888888"/>
              </a:buClr>
              <a:buSzPts val="1500"/>
              <a:buFont typeface="Arial"/>
              <a:buNone/>
              <a:defRPr sz="135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375"/>
              </a:spcBef>
              <a:spcAft>
                <a:spcPts val="0"/>
              </a:spcAft>
              <a:buClr>
                <a:srgbClr val="888888"/>
              </a:buClr>
              <a:buSzPts val="135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375"/>
              </a:spcBef>
              <a:spcAft>
                <a:spcPts val="0"/>
              </a:spcAft>
              <a:buClr>
                <a:srgbClr val="888888"/>
              </a:buClr>
              <a:buSzPts val="135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375"/>
              </a:spcBef>
              <a:spcAft>
                <a:spcPts val="0"/>
              </a:spcAft>
              <a:buClr>
                <a:srgbClr val="888888"/>
              </a:buClr>
              <a:buSzPts val="135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375"/>
              </a:spcBef>
              <a:spcAft>
                <a:spcPts val="0"/>
              </a:spcAft>
              <a:buClr>
                <a:srgbClr val="888888"/>
              </a:buClr>
              <a:buSzPts val="135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375"/>
              </a:spcBef>
              <a:spcAft>
                <a:spcPts val="0"/>
              </a:spcAft>
              <a:buClr>
                <a:srgbClr val="888888"/>
              </a:buClr>
              <a:buSzPts val="135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375"/>
              </a:spcBef>
              <a:spcAft>
                <a:spcPts val="0"/>
              </a:spcAft>
              <a:buClr>
                <a:srgbClr val="888888"/>
              </a:buClr>
              <a:buSzPts val="135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71488" y="486836"/>
            <a:ext cx="5915025" cy="1767417"/>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471488" y="2434167"/>
            <a:ext cx="2914650" cy="580178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3471863" y="2434167"/>
            <a:ext cx="2914650" cy="580178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72381" y="486836"/>
            <a:ext cx="5915025" cy="1767417"/>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472381" y="2241551"/>
            <a:ext cx="2901255" cy="1098549"/>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750"/>
              </a:spcBef>
              <a:spcAft>
                <a:spcPts val="0"/>
              </a:spcAft>
              <a:buClr>
                <a:schemeClr val="dk1"/>
              </a:buClr>
              <a:buSzPts val="21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8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50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72381" y="3340100"/>
            <a:ext cx="2901255" cy="491278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3471863" y="2241551"/>
            <a:ext cx="2915543" cy="1098549"/>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750"/>
              </a:spcBef>
              <a:spcAft>
                <a:spcPts val="0"/>
              </a:spcAft>
              <a:buClr>
                <a:schemeClr val="dk1"/>
              </a:buClr>
              <a:buSzPts val="21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8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50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3471863" y="3340100"/>
            <a:ext cx="2915543" cy="491278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71488" y="486836"/>
            <a:ext cx="5915025" cy="1767417"/>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72381" y="609600"/>
            <a:ext cx="2211884" cy="21336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6" name="Shape 56"/>
          <p:cNvSpPr txBox="1">
            <a:spLocks noGrp="1"/>
          </p:cNvSpPr>
          <p:nvPr>
            <p:ph type="body" idx="1"/>
          </p:nvPr>
        </p:nvSpPr>
        <p:spPr>
          <a:xfrm>
            <a:off x="2915543" y="1316569"/>
            <a:ext cx="3471863" cy="6498167"/>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75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375"/>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72381" y="2743200"/>
            <a:ext cx="2211884" cy="508211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21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80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5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72381" y="609600"/>
            <a:ext cx="2211884" cy="21336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3" name="Shape 63"/>
          <p:cNvSpPr>
            <a:spLocks noGrp="1"/>
          </p:cNvSpPr>
          <p:nvPr>
            <p:ph type="pic" idx="2"/>
          </p:nvPr>
        </p:nvSpPr>
        <p:spPr>
          <a:xfrm>
            <a:off x="2915543" y="1316569"/>
            <a:ext cx="3471863" cy="6498167"/>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75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spcAft>
                <a:spcPts val="0"/>
              </a:spcAft>
              <a:buClr>
                <a:schemeClr val="dk1"/>
              </a:buClr>
              <a:buSzPts val="1400"/>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472381" y="2743200"/>
            <a:ext cx="2211884" cy="508211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21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80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5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488" y="486836"/>
            <a:ext cx="5915025" cy="1767417"/>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471488" y="2434167"/>
            <a:ext cx="5915025" cy="580178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it.ly/1N2b3R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hyperlink" Target="https://www.nasa.gov/centers/glenn/about/bios/mercury_mission.html" TargetMode="External"/><Relationship Id="rId13" Type="http://schemas.openxmlformats.org/officeDocument/2006/relationships/hyperlink" Target="http://www.history.com/topics/space-race" TargetMode="External"/><Relationship Id="rId18" Type="http://schemas.openxmlformats.org/officeDocument/2006/relationships/hyperlink" Target="https://www.nasa.gov/multimedia/imagegallery/image_feature_924.html" TargetMode="External"/><Relationship Id="rId3" Type="http://schemas.openxmlformats.org/officeDocument/2006/relationships/image" Target="../media/image4.png"/><Relationship Id="rId7" Type="http://schemas.openxmlformats.org/officeDocument/2006/relationships/hyperlink" Target="https://voyager.jpl.nasa.gov/mission/index.html" TargetMode="External"/><Relationship Id="rId12" Type="http://schemas.openxmlformats.org/officeDocument/2006/relationships/hyperlink" Target="http://www.history.com/this-day-in-history/first-man-in-space" TargetMode="External"/><Relationship Id="rId17" Type="http://schemas.openxmlformats.org/officeDocument/2006/relationships/hyperlink" Target="https://www.space.com/17764-laika-first-animals-in-space.html" TargetMode="External"/><Relationship Id="rId2" Type="http://schemas.openxmlformats.org/officeDocument/2006/relationships/notesSlide" Target="../notesSlides/notesSlide2.xml"/><Relationship Id="rId16" Type="http://schemas.openxmlformats.org/officeDocument/2006/relationships/hyperlink" Target="https://www.nasa.gov/mission_pages/apollo/apollo11.html" TargetMode="External"/><Relationship Id="rId1" Type="http://schemas.openxmlformats.org/officeDocument/2006/relationships/slideLayout" Target="../slideLayouts/slideLayout2.xml"/><Relationship Id="rId6" Type="http://schemas.openxmlformats.org/officeDocument/2006/relationships/hyperlink" Target="https://www.space.com/16932-mars-rover-curiosity-landing-success.html" TargetMode="External"/><Relationship Id="rId11" Type="http://schemas.openxmlformats.org/officeDocument/2006/relationships/hyperlink" Target="https://history.nasa.gov/moondec.html" TargetMode="External"/><Relationship Id="rId5" Type="http://schemas.openxmlformats.org/officeDocument/2006/relationships/hyperlink" Target="https://www.nasa.gov/multimedia/imagegallery/image_feature_2533.html" TargetMode="External"/><Relationship Id="rId15" Type="http://schemas.openxmlformats.org/officeDocument/2006/relationships/hyperlink" Target="http://www.thespacerace.com/timeline/" TargetMode="External"/><Relationship Id="rId10" Type="http://schemas.openxmlformats.org/officeDocument/2006/relationships/hyperlink" Target="https://www.nasa.gov/directorates/heo/scan/communications/policy/GPS_History.html" TargetMode="External"/><Relationship Id="rId4" Type="http://schemas.openxmlformats.org/officeDocument/2006/relationships/image" Target="../media/image5.png"/><Relationship Id="rId9" Type="http://schemas.openxmlformats.org/officeDocument/2006/relationships/hyperlink" Target="https://www.nasa.gov/mission_pages/hubble/story/index.html" TargetMode="External"/><Relationship Id="rId14" Type="http://schemas.openxmlformats.org/officeDocument/2006/relationships/hyperlink" Target="https://en.wikipedia.org/wiki/Timeline_of_the_Space_Rac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a:hlinkClick r:id="rId3"/>
          </p:cNvPr>
          <p:cNvPicPr preferRelativeResize="0"/>
          <p:nvPr/>
        </p:nvPicPr>
        <p:blipFill rotWithShape="1">
          <a:blip r:embed="rId4">
            <a:alphaModFix/>
          </a:blip>
          <a:srcRect/>
          <a:stretch/>
        </p:blipFill>
        <p:spPr>
          <a:xfrm>
            <a:off x="5635225" y="8060350"/>
            <a:ext cx="960000" cy="960000"/>
          </a:xfrm>
          <a:prstGeom prst="rect">
            <a:avLst/>
          </a:prstGeom>
          <a:noFill/>
          <a:ln>
            <a:noFill/>
          </a:ln>
        </p:spPr>
      </p:pic>
      <p:sp>
        <p:nvSpPr>
          <p:cNvPr id="85" name="Shape 85"/>
          <p:cNvSpPr txBox="1"/>
          <p:nvPr/>
        </p:nvSpPr>
        <p:spPr>
          <a:xfrm>
            <a:off x="3045175" y="2569700"/>
            <a:ext cx="2762700" cy="427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a:solidFill>
                  <a:srgbClr val="0000FF"/>
                </a:solidFill>
                <a:latin typeface="Impact"/>
                <a:ea typeface="Impact"/>
                <a:cs typeface="Impact"/>
                <a:sym typeface="Impact"/>
              </a:rPr>
              <a:t>Instructions</a:t>
            </a:r>
            <a:endParaRPr sz="2400">
              <a:solidFill>
                <a:srgbClr val="0000FF"/>
              </a:solidFill>
              <a:latin typeface="Impact"/>
              <a:ea typeface="Impact"/>
              <a:cs typeface="Impact"/>
              <a:sym typeface="Impact"/>
            </a:endParaRPr>
          </a:p>
        </p:txBody>
      </p:sp>
      <p:pic>
        <p:nvPicPr>
          <p:cNvPr id="86" name="Shape 86"/>
          <p:cNvPicPr preferRelativeResize="0"/>
          <p:nvPr/>
        </p:nvPicPr>
        <p:blipFill rotWithShape="1">
          <a:blip r:embed="rId5">
            <a:alphaModFix/>
          </a:blip>
          <a:srcRect l="3034" r="1244" b="32198"/>
          <a:stretch/>
        </p:blipFill>
        <p:spPr>
          <a:xfrm>
            <a:off x="310125" y="148425"/>
            <a:ext cx="6265049" cy="844354"/>
          </a:xfrm>
          <a:prstGeom prst="rect">
            <a:avLst/>
          </a:prstGeom>
          <a:noFill/>
          <a:ln>
            <a:noFill/>
          </a:ln>
        </p:spPr>
      </p:pic>
      <p:sp>
        <p:nvSpPr>
          <p:cNvPr id="87" name="Shape 87"/>
          <p:cNvSpPr txBox="1"/>
          <p:nvPr/>
        </p:nvSpPr>
        <p:spPr>
          <a:xfrm>
            <a:off x="548641" y="1274600"/>
            <a:ext cx="5809956" cy="1295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dirty="0">
                <a:solidFill>
                  <a:srgbClr val="20124D"/>
                </a:solidFill>
                <a:latin typeface="Anton"/>
                <a:ea typeface="Anton"/>
                <a:cs typeface="Anton"/>
                <a:sym typeface="Anton"/>
              </a:rPr>
              <a:t>Space Race Timeline and Digital Newspaper Project </a:t>
            </a:r>
            <a:endParaRPr sz="3600" i="0" u="none" strike="noStrike" cap="none" dirty="0">
              <a:solidFill>
                <a:srgbClr val="20124D"/>
              </a:solidFill>
              <a:latin typeface="Anton"/>
              <a:ea typeface="Anton"/>
              <a:cs typeface="Anton"/>
              <a:sym typeface="Anton"/>
            </a:endParaRPr>
          </a:p>
        </p:txBody>
      </p:sp>
      <p:sp>
        <p:nvSpPr>
          <p:cNvPr id="88" name="Shape 88"/>
          <p:cNvSpPr txBox="1"/>
          <p:nvPr/>
        </p:nvSpPr>
        <p:spPr>
          <a:xfrm>
            <a:off x="3104500" y="3073875"/>
            <a:ext cx="3606900" cy="5139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a:t>Complete the interactive timeline on the next page by “dragging and dropping” the events into the correct order and on the correct side (left or right) of the timeline. You can learn about each event by clicking on it and also by using the links at the top. </a:t>
            </a:r>
            <a:endParaRPr/>
          </a:p>
          <a:p>
            <a:pPr marL="0" lvl="0" indent="0">
              <a:spcBef>
                <a:spcPts val="0"/>
              </a:spcBef>
              <a:spcAft>
                <a:spcPts val="0"/>
              </a:spcAft>
              <a:buNone/>
            </a:pPr>
            <a:endParaRPr/>
          </a:p>
          <a:p>
            <a:pPr marL="0" lvl="0" indent="0">
              <a:spcBef>
                <a:spcPts val="0"/>
              </a:spcBef>
              <a:spcAft>
                <a:spcPts val="0"/>
              </a:spcAft>
              <a:buNone/>
            </a:pPr>
            <a:r>
              <a:rPr lang="en-US"/>
              <a:t>After completing your timeline, select one event from the list and create a newspaper front page about it. You can use the included template or create your own version. Either way, your newspaper must include:</a:t>
            </a:r>
            <a:br>
              <a:rPr lang="en-US"/>
            </a:br>
            <a:r>
              <a:rPr lang="en-US"/>
              <a:t/>
            </a:r>
            <a:br>
              <a:rPr lang="en-US"/>
            </a:br>
            <a:r>
              <a:rPr lang="en-US"/>
              <a:t>* A name of your newspaper.</a:t>
            </a:r>
            <a:br>
              <a:rPr lang="en-US"/>
            </a:br>
            <a:r>
              <a:rPr lang="en-US"/>
              <a:t>* The date of your event.</a:t>
            </a:r>
            <a:br>
              <a:rPr lang="en-US"/>
            </a:br>
            <a:r>
              <a:rPr lang="en-US">
                <a:solidFill>
                  <a:schemeClr val="dk1"/>
                </a:solidFill>
              </a:rPr>
              <a:t>* </a:t>
            </a:r>
            <a:r>
              <a:rPr lang="en-US"/>
              <a:t>An appropriate headline</a:t>
            </a:r>
            <a:br>
              <a:rPr lang="en-US"/>
            </a:br>
            <a:r>
              <a:rPr lang="en-US">
                <a:solidFill>
                  <a:schemeClr val="dk1"/>
                </a:solidFill>
              </a:rPr>
              <a:t>* </a:t>
            </a:r>
            <a:r>
              <a:rPr lang="en-US"/>
              <a:t>Two pictures of your event</a:t>
            </a:r>
            <a:br>
              <a:rPr lang="en-US"/>
            </a:br>
            <a:r>
              <a:rPr lang="en-US">
                <a:solidFill>
                  <a:schemeClr val="dk1"/>
                </a:solidFill>
              </a:rPr>
              <a:t>* </a:t>
            </a:r>
            <a:r>
              <a:rPr lang="en-US"/>
              <a:t>A caption for each of your pictures</a:t>
            </a:r>
            <a:br>
              <a:rPr lang="en-US"/>
            </a:br>
            <a:r>
              <a:rPr lang="en-US">
                <a:solidFill>
                  <a:schemeClr val="dk1"/>
                </a:solidFill>
              </a:rPr>
              <a:t>* </a:t>
            </a:r>
            <a:r>
              <a:rPr lang="en-US"/>
              <a:t>An article describing the significance of your event.</a:t>
            </a:r>
            <a:br>
              <a:rPr lang="en-US"/>
            </a:br>
            <a:endParaRPr/>
          </a:p>
        </p:txBody>
      </p:sp>
      <p:pic>
        <p:nvPicPr>
          <p:cNvPr id="89" name="Shape 89"/>
          <p:cNvPicPr preferRelativeResize="0"/>
          <p:nvPr/>
        </p:nvPicPr>
        <p:blipFill>
          <a:blip r:embed="rId6">
            <a:alphaModFix/>
          </a:blip>
          <a:stretch>
            <a:fillRect/>
          </a:stretch>
        </p:blipFill>
        <p:spPr>
          <a:xfrm>
            <a:off x="135901" y="3415509"/>
            <a:ext cx="2909274" cy="403365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Shape 94" descr="Free vector graphic: Ussr, Cccp, Flag, Graphics - Free Image on ..."/>
          <p:cNvPicPr preferRelativeResize="0"/>
          <p:nvPr/>
        </p:nvPicPr>
        <p:blipFill>
          <a:blip r:embed="rId3">
            <a:alphaModFix/>
          </a:blip>
          <a:stretch>
            <a:fillRect/>
          </a:stretch>
        </p:blipFill>
        <p:spPr>
          <a:xfrm rot="-393693">
            <a:off x="3228163" y="1299732"/>
            <a:ext cx="2115066" cy="1694590"/>
          </a:xfrm>
          <a:prstGeom prst="rect">
            <a:avLst/>
          </a:prstGeom>
          <a:noFill/>
          <a:ln>
            <a:noFill/>
          </a:ln>
        </p:spPr>
      </p:pic>
      <p:pic>
        <p:nvPicPr>
          <p:cNvPr id="95" name="Shape 95" descr="American, Flag - Free vector graphics on Pixabay"/>
          <p:cNvPicPr preferRelativeResize="0"/>
          <p:nvPr/>
        </p:nvPicPr>
        <p:blipFill>
          <a:blip r:embed="rId4">
            <a:alphaModFix/>
          </a:blip>
          <a:stretch>
            <a:fillRect/>
          </a:stretch>
        </p:blipFill>
        <p:spPr>
          <a:xfrm flipH="1">
            <a:off x="1273150" y="1276351"/>
            <a:ext cx="1999296" cy="1066655"/>
          </a:xfrm>
          <a:prstGeom prst="rect">
            <a:avLst/>
          </a:prstGeom>
          <a:noFill/>
          <a:ln>
            <a:noFill/>
          </a:ln>
        </p:spPr>
      </p:pic>
      <p:sp>
        <p:nvSpPr>
          <p:cNvPr id="96" name="Shape 96"/>
          <p:cNvSpPr txBox="1"/>
          <p:nvPr/>
        </p:nvSpPr>
        <p:spPr>
          <a:xfrm>
            <a:off x="0" y="-22775"/>
            <a:ext cx="68580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20124D"/>
                </a:solidFill>
                <a:latin typeface="Anton"/>
                <a:ea typeface="Anton"/>
                <a:cs typeface="Anton"/>
                <a:sym typeface="Anton"/>
              </a:rPr>
              <a:t>Timeline of the Space Race</a:t>
            </a:r>
            <a:endParaRPr sz="2400" i="0" u="none" strike="noStrike" cap="none">
              <a:solidFill>
                <a:srgbClr val="20124D"/>
              </a:solidFill>
              <a:latin typeface="Anton"/>
              <a:ea typeface="Anton"/>
              <a:cs typeface="Anton"/>
              <a:sym typeface="Anton"/>
            </a:endParaRPr>
          </a:p>
        </p:txBody>
      </p:sp>
      <p:sp>
        <p:nvSpPr>
          <p:cNvPr id="97" name="Shape 97"/>
          <p:cNvSpPr txBox="1"/>
          <p:nvPr/>
        </p:nvSpPr>
        <p:spPr>
          <a:xfrm>
            <a:off x="923524" y="5385575"/>
            <a:ext cx="1644000" cy="558900"/>
          </a:xfrm>
          <a:prstGeom prst="rect">
            <a:avLst/>
          </a:prstGeom>
          <a:solidFill>
            <a:srgbClr val="D0E0E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b="1" u="sng">
                <a:solidFill>
                  <a:schemeClr val="hlink"/>
                </a:solidFill>
                <a:hlinkClick r:id="rId5"/>
              </a:rPr>
              <a:t>First American Woman in Space</a:t>
            </a:r>
            <a:endParaRPr sz="1300" b="1"/>
          </a:p>
        </p:txBody>
      </p:sp>
      <p:sp>
        <p:nvSpPr>
          <p:cNvPr id="98" name="Shape 98"/>
          <p:cNvSpPr txBox="1"/>
          <p:nvPr/>
        </p:nvSpPr>
        <p:spPr>
          <a:xfrm>
            <a:off x="4585775" y="3917625"/>
            <a:ext cx="1435500" cy="523200"/>
          </a:xfrm>
          <a:prstGeom prst="rect">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b="1" u="sng">
                <a:solidFill>
                  <a:schemeClr val="hlink"/>
                </a:solidFill>
                <a:hlinkClick r:id="rId6"/>
              </a:rPr>
              <a:t>Mars Rover Lands on Mars</a:t>
            </a:r>
            <a:endParaRPr sz="1300" b="1"/>
          </a:p>
        </p:txBody>
      </p:sp>
      <p:sp>
        <p:nvSpPr>
          <p:cNvPr id="99" name="Shape 99"/>
          <p:cNvSpPr txBox="1"/>
          <p:nvPr/>
        </p:nvSpPr>
        <p:spPr>
          <a:xfrm>
            <a:off x="787473" y="6834375"/>
            <a:ext cx="1256700" cy="523200"/>
          </a:xfrm>
          <a:prstGeom prst="rect">
            <a:avLst/>
          </a:prstGeom>
          <a:solidFill>
            <a:srgbClr val="E6B8A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b="1" u="sng">
                <a:solidFill>
                  <a:schemeClr val="hlink"/>
                </a:solidFill>
                <a:hlinkClick r:id="rId7"/>
              </a:rPr>
              <a:t>The Voyager Program</a:t>
            </a:r>
            <a:endParaRPr sz="1300" b="1"/>
          </a:p>
        </p:txBody>
      </p:sp>
      <p:sp>
        <p:nvSpPr>
          <p:cNvPr id="100" name="Shape 100"/>
          <p:cNvSpPr txBox="1"/>
          <p:nvPr/>
        </p:nvSpPr>
        <p:spPr>
          <a:xfrm>
            <a:off x="701775" y="8020925"/>
            <a:ext cx="1726500" cy="632400"/>
          </a:xfrm>
          <a:prstGeom prst="rect">
            <a:avLst/>
          </a:prstGeom>
          <a:solidFill>
            <a:srgbClr val="FCE5C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b="1" u="sng">
                <a:solidFill>
                  <a:schemeClr val="hlink"/>
                </a:solidFill>
                <a:hlinkClick r:id="rId8"/>
              </a:rPr>
              <a:t>First American in Orbit</a:t>
            </a:r>
            <a:endParaRPr sz="1300" b="1"/>
          </a:p>
        </p:txBody>
      </p:sp>
      <p:sp>
        <p:nvSpPr>
          <p:cNvPr id="101" name="Shape 101"/>
          <p:cNvSpPr txBox="1"/>
          <p:nvPr/>
        </p:nvSpPr>
        <p:spPr>
          <a:xfrm>
            <a:off x="593823" y="2676738"/>
            <a:ext cx="1644000" cy="632400"/>
          </a:xfrm>
          <a:prstGeom prst="rect">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b="1" u="sng">
                <a:solidFill>
                  <a:schemeClr val="hlink"/>
                </a:solidFill>
                <a:hlinkClick r:id="rId9"/>
              </a:rPr>
              <a:t>Hubble Telescope Launched</a:t>
            </a:r>
            <a:endParaRPr sz="1300" b="1"/>
          </a:p>
        </p:txBody>
      </p:sp>
      <p:sp>
        <p:nvSpPr>
          <p:cNvPr id="102" name="Shape 102"/>
          <p:cNvSpPr txBox="1"/>
          <p:nvPr/>
        </p:nvSpPr>
        <p:spPr>
          <a:xfrm>
            <a:off x="4454725" y="6346700"/>
            <a:ext cx="1999200" cy="5232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b="1" u="sng">
                <a:solidFill>
                  <a:schemeClr val="hlink"/>
                </a:solidFill>
                <a:hlinkClick r:id="rId10"/>
              </a:rPr>
              <a:t>First GPS Satellite Launched</a:t>
            </a:r>
            <a:endParaRPr sz="1300" b="1"/>
          </a:p>
        </p:txBody>
      </p:sp>
      <p:sp>
        <p:nvSpPr>
          <p:cNvPr id="103" name="Shape 103"/>
          <p:cNvSpPr txBox="1"/>
          <p:nvPr/>
        </p:nvSpPr>
        <p:spPr>
          <a:xfrm>
            <a:off x="4291325" y="4891850"/>
            <a:ext cx="2195700" cy="558900"/>
          </a:xfrm>
          <a:prstGeom prst="rect">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b="1" u="sng">
                <a:solidFill>
                  <a:schemeClr val="hlink"/>
                </a:solidFill>
                <a:hlinkClick r:id="rId11"/>
              </a:rPr>
              <a:t>Kennedy Pledges to Put a Man on the Moon</a:t>
            </a:r>
            <a:endParaRPr sz="1300" b="1"/>
          </a:p>
        </p:txBody>
      </p:sp>
      <p:sp>
        <p:nvSpPr>
          <p:cNvPr id="104" name="Shape 104"/>
          <p:cNvSpPr txBox="1"/>
          <p:nvPr/>
        </p:nvSpPr>
        <p:spPr>
          <a:xfrm>
            <a:off x="246225" y="4486413"/>
            <a:ext cx="1726500" cy="4371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sz="1300" b="1" u="sng">
                <a:solidFill>
                  <a:schemeClr val="hlink"/>
                </a:solidFill>
                <a:hlinkClick r:id="rId12"/>
              </a:rPr>
              <a:t>First Man in Space</a:t>
            </a:r>
            <a:endParaRPr sz="1300" b="1"/>
          </a:p>
        </p:txBody>
      </p:sp>
      <p:sp>
        <p:nvSpPr>
          <p:cNvPr id="105" name="Shape 105"/>
          <p:cNvSpPr/>
          <p:nvPr/>
        </p:nvSpPr>
        <p:spPr>
          <a:xfrm>
            <a:off x="246225" y="391225"/>
            <a:ext cx="6405600" cy="7143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Font typeface="Arial"/>
              <a:buNone/>
            </a:pPr>
            <a:r>
              <a:rPr lang="en-US" sz="1200" b="1">
                <a:solidFill>
                  <a:schemeClr val="dk1"/>
                </a:solidFill>
              </a:rPr>
              <a:t>Directions</a:t>
            </a:r>
            <a:r>
              <a:rPr lang="en-US" sz="1200">
                <a:solidFill>
                  <a:schemeClr val="dk1"/>
                </a:solidFill>
              </a:rPr>
              <a:t>: After learning about the </a:t>
            </a:r>
            <a:r>
              <a:rPr lang="en-US" sz="1200" b="1" u="sng">
                <a:solidFill>
                  <a:schemeClr val="hlink"/>
                </a:solidFill>
                <a:hlinkClick r:id="rId13"/>
              </a:rPr>
              <a:t>Space Race</a:t>
            </a:r>
            <a:r>
              <a:rPr lang="en-US" sz="1200">
                <a:solidFill>
                  <a:schemeClr val="dk1"/>
                </a:solidFill>
              </a:rPr>
              <a:t> and its key </a:t>
            </a:r>
            <a:r>
              <a:rPr lang="en-US" sz="1200" b="1" u="sng">
                <a:solidFill>
                  <a:schemeClr val="hlink"/>
                </a:solidFill>
                <a:hlinkClick r:id="rId14"/>
              </a:rPr>
              <a:t>events</a:t>
            </a:r>
            <a:r>
              <a:rPr lang="en-US" sz="1200">
                <a:solidFill>
                  <a:schemeClr val="dk1"/>
                </a:solidFill>
              </a:rPr>
              <a:t> complete the </a:t>
            </a:r>
            <a:r>
              <a:rPr lang="en-US" sz="1200" b="1" u="sng">
                <a:solidFill>
                  <a:schemeClr val="hlink"/>
                </a:solidFill>
                <a:hlinkClick r:id="rId15"/>
              </a:rPr>
              <a:t>timeline </a:t>
            </a:r>
            <a:r>
              <a:rPr lang="en-US" sz="1200">
                <a:solidFill>
                  <a:schemeClr val="dk1"/>
                </a:solidFill>
              </a:rPr>
              <a:t>below by dragging and dropping the listed events into the correct order along the timeline. If they were </a:t>
            </a:r>
            <a:r>
              <a:rPr lang="en-US" sz="1200" b="1">
                <a:solidFill>
                  <a:schemeClr val="dk1"/>
                </a:solidFill>
              </a:rPr>
              <a:t>Soviet accomplishments</a:t>
            </a:r>
            <a:r>
              <a:rPr lang="en-US" sz="1200">
                <a:solidFill>
                  <a:schemeClr val="dk1"/>
                </a:solidFill>
              </a:rPr>
              <a:t>, drag them to the right and if they were </a:t>
            </a:r>
            <a:r>
              <a:rPr lang="en-US" sz="1200" b="1">
                <a:solidFill>
                  <a:schemeClr val="dk1"/>
                </a:solidFill>
              </a:rPr>
              <a:t>American accomplishments</a:t>
            </a:r>
            <a:r>
              <a:rPr lang="en-US" sz="1200">
                <a:solidFill>
                  <a:schemeClr val="dk1"/>
                </a:solidFill>
              </a:rPr>
              <a:t>, they go on the left of the timeline. </a:t>
            </a:r>
            <a:endParaRPr sz="1200" b="1">
              <a:solidFill>
                <a:schemeClr val="dk1"/>
              </a:solidFill>
            </a:endParaRPr>
          </a:p>
        </p:txBody>
      </p:sp>
      <p:sp>
        <p:nvSpPr>
          <p:cNvPr id="106" name="Shape 106"/>
          <p:cNvSpPr/>
          <p:nvPr/>
        </p:nvSpPr>
        <p:spPr>
          <a:xfrm>
            <a:off x="2689750" y="1185100"/>
            <a:ext cx="1179000" cy="7849500"/>
          </a:xfrm>
          <a:prstGeom prst="downArrow">
            <a:avLst>
              <a:gd name="adj1" fmla="val 50000"/>
              <a:gd name="adj2" fmla="val 22512"/>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US" b="1"/>
              <a:t>Year</a:t>
            </a:r>
            <a:endParaRPr b="1"/>
          </a:p>
        </p:txBody>
      </p:sp>
      <p:sp>
        <p:nvSpPr>
          <p:cNvPr id="107" name="Shape 107"/>
          <p:cNvSpPr txBox="1"/>
          <p:nvPr/>
        </p:nvSpPr>
        <p:spPr>
          <a:xfrm>
            <a:off x="2910248" y="1505017"/>
            <a:ext cx="738000" cy="4248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1955</a:t>
            </a:r>
            <a:endParaRPr/>
          </a:p>
        </p:txBody>
      </p:sp>
      <p:sp>
        <p:nvSpPr>
          <p:cNvPr id="108" name="Shape 108"/>
          <p:cNvSpPr txBox="1"/>
          <p:nvPr/>
        </p:nvSpPr>
        <p:spPr>
          <a:xfrm>
            <a:off x="2910248" y="2190605"/>
            <a:ext cx="738000" cy="4905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1960</a:t>
            </a:r>
            <a:endParaRPr/>
          </a:p>
        </p:txBody>
      </p:sp>
      <p:sp>
        <p:nvSpPr>
          <p:cNvPr id="109" name="Shape 109"/>
          <p:cNvSpPr txBox="1"/>
          <p:nvPr/>
        </p:nvSpPr>
        <p:spPr>
          <a:xfrm>
            <a:off x="2910248" y="3648363"/>
            <a:ext cx="738000" cy="4905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1970</a:t>
            </a:r>
            <a:endParaRPr/>
          </a:p>
        </p:txBody>
      </p:sp>
      <p:sp>
        <p:nvSpPr>
          <p:cNvPr id="110" name="Shape 110"/>
          <p:cNvSpPr txBox="1"/>
          <p:nvPr/>
        </p:nvSpPr>
        <p:spPr>
          <a:xfrm>
            <a:off x="2910248" y="4351754"/>
            <a:ext cx="738000" cy="4905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1975</a:t>
            </a:r>
            <a:endParaRPr/>
          </a:p>
        </p:txBody>
      </p:sp>
      <p:sp>
        <p:nvSpPr>
          <p:cNvPr id="111" name="Shape 111"/>
          <p:cNvSpPr txBox="1"/>
          <p:nvPr/>
        </p:nvSpPr>
        <p:spPr>
          <a:xfrm>
            <a:off x="2910248" y="5122031"/>
            <a:ext cx="738000" cy="4905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1980</a:t>
            </a:r>
            <a:endParaRPr/>
          </a:p>
        </p:txBody>
      </p:sp>
      <p:sp>
        <p:nvSpPr>
          <p:cNvPr id="112" name="Shape 112"/>
          <p:cNvSpPr txBox="1"/>
          <p:nvPr/>
        </p:nvSpPr>
        <p:spPr>
          <a:xfrm>
            <a:off x="2910248" y="5892307"/>
            <a:ext cx="738000" cy="4905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1985</a:t>
            </a:r>
            <a:endParaRPr/>
          </a:p>
        </p:txBody>
      </p:sp>
      <p:sp>
        <p:nvSpPr>
          <p:cNvPr id="113" name="Shape 113"/>
          <p:cNvSpPr txBox="1"/>
          <p:nvPr/>
        </p:nvSpPr>
        <p:spPr>
          <a:xfrm>
            <a:off x="2910248" y="6654179"/>
            <a:ext cx="738000" cy="4905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1990</a:t>
            </a:r>
            <a:endParaRPr/>
          </a:p>
        </p:txBody>
      </p:sp>
      <p:sp>
        <p:nvSpPr>
          <p:cNvPr id="114" name="Shape 114"/>
          <p:cNvSpPr txBox="1"/>
          <p:nvPr/>
        </p:nvSpPr>
        <p:spPr>
          <a:xfrm>
            <a:off x="2910248" y="7425366"/>
            <a:ext cx="738000" cy="4905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1995</a:t>
            </a:r>
            <a:endParaRPr/>
          </a:p>
        </p:txBody>
      </p:sp>
      <p:sp>
        <p:nvSpPr>
          <p:cNvPr id="115" name="Shape 115"/>
          <p:cNvSpPr txBox="1"/>
          <p:nvPr/>
        </p:nvSpPr>
        <p:spPr>
          <a:xfrm>
            <a:off x="1184303" y="3465450"/>
            <a:ext cx="1435500" cy="558900"/>
          </a:xfrm>
          <a:prstGeom prst="rect">
            <a:avLst/>
          </a:prstGeom>
          <a:solidFill>
            <a:srgbClr val="D0E0E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b="1" u="sng">
                <a:solidFill>
                  <a:schemeClr val="hlink"/>
                </a:solidFill>
                <a:hlinkClick r:id="rId16"/>
              </a:rPr>
              <a:t>The First Man on the Moon</a:t>
            </a:r>
            <a:endParaRPr sz="1300" b="1"/>
          </a:p>
        </p:txBody>
      </p:sp>
      <p:sp>
        <p:nvSpPr>
          <p:cNvPr id="116" name="Shape 116"/>
          <p:cNvSpPr txBox="1"/>
          <p:nvPr/>
        </p:nvSpPr>
        <p:spPr>
          <a:xfrm>
            <a:off x="2910248" y="2903311"/>
            <a:ext cx="738000" cy="4905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1965</a:t>
            </a:r>
            <a:endParaRPr/>
          </a:p>
        </p:txBody>
      </p:sp>
      <p:sp>
        <p:nvSpPr>
          <p:cNvPr id="117" name="Shape 117"/>
          <p:cNvSpPr txBox="1"/>
          <p:nvPr/>
        </p:nvSpPr>
        <p:spPr>
          <a:xfrm>
            <a:off x="2910248" y="8165933"/>
            <a:ext cx="738000" cy="4905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2000</a:t>
            </a:r>
            <a:endParaRPr/>
          </a:p>
        </p:txBody>
      </p:sp>
      <p:sp>
        <p:nvSpPr>
          <p:cNvPr id="118" name="Shape 118"/>
          <p:cNvSpPr txBox="1"/>
          <p:nvPr/>
        </p:nvSpPr>
        <p:spPr>
          <a:xfrm>
            <a:off x="4365050" y="7526950"/>
            <a:ext cx="1897200" cy="4371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b="1" u="sng">
                <a:solidFill>
                  <a:schemeClr val="hlink"/>
                </a:solidFill>
                <a:hlinkClick r:id="rId17"/>
              </a:rPr>
              <a:t>First Dog in Space</a:t>
            </a:r>
            <a:endParaRPr sz="1300" b="1"/>
          </a:p>
        </p:txBody>
      </p:sp>
      <p:sp>
        <p:nvSpPr>
          <p:cNvPr id="119" name="Shape 119"/>
          <p:cNvSpPr txBox="1"/>
          <p:nvPr/>
        </p:nvSpPr>
        <p:spPr>
          <a:xfrm>
            <a:off x="4118253" y="3108950"/>
            <a:ext cx="1008900" cy="523200"/>
          </a:xfrm>
          <a:prstGeom prst="rect">
            <a:avLst/>
          </a:prstGeom>
          <a:solidFill>
            <a:srgbClr val="FCE5C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b="1" u="sng">
                <a:solidFill>
                  <a:schemeClr val="hlink"/>
                </a:solidFill>
                <a:hlinkClick r:id="rId18"/>
              </a:rPr>
              <a:t>Sputnik I</a:t>
            </a:r>
            <a:endParaRPr sz="1300" b="1"/>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p:nvPr/>
        </p:nvSpPr>
        <p:spPr>
          <a:xfrm>
            <a:off x="87325" y="74850"/>
            <a:ext cx="6711300" cy="9069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 name="Shape 125"/>
          <p:cNvSpPr/>
          <p:nvPr/>
        </p:nvSpPr>
        <p:spPr>
          <a:xfrm>
            <a:off x="174650" y="1840550"/>
            <a:ext cx="3492900" cy="3492900"/>
          </a:xfrm>
          <a:prstGeom prst="rect">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6" name="Shape 126"/>
          <p:cNvSpPr txBox="1"/>
          <p:nvPr/>
        </p:nvSpPr>
        <p:spPr>
          <a:xfrm>
            <a:off x="174650" y="1204325"/>
            <a:ext cx="6586500" cy="5613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2400">
                <a:latin typeface="Anton"/>
                <a:ea typeface="Anton"/>
                <a:cs typeface="Anton"/>
                <a:sym typeface="Anton"/>
              </a:rPr>
              <a:t>Your Headline Should Go Here</a:t>
            </a:r>
            <a:endParaRPr sz="2400">
              <a:latin typeface="Anton"/>
              <a:ea typeface="Anton"/>
              <a:cs typeface="Anton"/>
              <a:sym typeface="Anton"/>
            </a:endParaRPr>
          </a:p>
        </p:txBody>
      </p:sp>
      <p:pic>
        <p:nvPicPr>
          <p:cNvPr id="127" name="Shape 127"/>
          <p:cNvPicPr preferRelativeResize="0"/>
          <p:nvPr/>
        </p:nvPicPr>
        <p:blipFill>
          <a:blip r:embed="rId3">
            <a:alphaModFix/>
          </a:blip>
          <a:stretch>
            <a:fillRect/>
          </a:stretch>
        </p:blipFill>
        <p:spPr>
          <a:xfrm>
            <a:off x="1787888" y="3455484"/>
            <a:ext cx="266425" cy="263025"/>
          </a:xfrm>
          <a:prstGeom prst="rect">
            <a:avLst/>
          </a:prstGeom>
          <a:noFill/>
          <a:ln>
            <a:noFill/>
          </a:ln>
        </p:spPr>
      </p:pic>
      <p:sp>
        <p:nvSpPr>
          <p:cNvPr id="128" name="Shape 128"/>
          <p:cNvSpPr/>
          <p:nvPr/>
        </p:nvSpPr>
        <p:spPr>
          <a:xfrm>
            <a:off x="174650" y="6150050"/>
            <a:ext cx="3492900" cy="1780800"/>
          </a:xfrm>
          <a:prstGeom prst="rect">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29" name="Shape 129"/>
          <p:cNvPicPr preferRelativeResize="0"/>
          <p:nvPr/>
        </p:nvPicPr>
        <p:blipFill>
          <a:blip r:embed="rId3">
            <a:alphaModFix/>
          </a:blip>
          <a:stretch>
            <a:fillRect/>
          </a:stretch>
        </p:blipFill>
        <p:spPr>
          <a:xfrm>
            <a:off x="1688163" y="6908934"/>
            <a:ext cx="266425" cy="263025"/>
          </a:xfrm>
          <a:prstGeom prst="rect">
            <a:avLst/>
          </a:prstGeom>
          <a:noFill/>
          <a:ln>
            <a:noFill/>
          </a:ln>
        </p:spPr>
      </p:pic>
      <p:sp>
        <p:nvSpPr>
          <p:cNvPr id="130" name="Shape 130"/>
          <p:cNvSpPr txBox="1"/>
          <p:nvPr/>
        </p:nvSpPr>
        <p:spPr>
          <a:xfrm>
            <a:off x="212075" y="474050"/>
            <a:ext cx="6586500" cy="7860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3600">
                <a:latin typeface="Corsiva"/>
                <a:ea typeface="Corsiva"/>
                <a:cs typeface="Corsiva"/>
                <a:sym typeface="Corsiva"/>
              </a:rPr>
              <a:t>Name Your Newspaper Here</a:t>
            </a:r>
            <a:endParaRPr sz="3600">
              <a:latin typeface="Corsiva"/>
              <a:ea typeface="Corsiva"/>
              <a:cs typeface="Corsiva"/>
              <a:sym typeface="Corsiva"/>
            </a:endParaRPr>
          </a:p>
        </p:txBody>
      </p:sp>
      <p:sp>
        <p:nvSpPr>
          <p:cNvPr id="131" name="Shape 131"/>
          <p:cNvSpPr txBox="1"/>
          <p:nvPr/>
        </p:nvSpPr>
        <p:spPr>
          <a:xfrm>
            <a:off x="3705000" y="1858750"/>
            <a:ext cx="3031500" cy="4544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a:t>Type Your Article here…..</a:t>
            </a:r>
            <a:endParaRPr/>
          </a:p>
        </p:txBody>
      </p:sp>
      <p:sp>
        <p:nvSpPr>
          <p:cNvPr id="132" name="Shape 132"/>
          <p:cNvSpPr txBox="1"/>
          <p:nvPr/>
        </p:nvSpPr>
        <p:spPr>
          <a:xfrm>
            <a:off x="174650" y="5408375"/>
            <a:ext cx="3492900" cy="616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i="1"/>
              <a:t>Write a caption for the image above here….</a:t>
            </a:r>
            <a:endParaRPr i="1"/>
          </a:p>
        </p:txBody>
      </p:sp>
      <p:sp>
        <p:nvSpPr>
          <p:cNvPr id="133" name="Shape 133"/>
          <p:cNvSpPr txBox="1"/>
          <p:nvPr/>
        </p:nvSpPr>
        <p:spPr>
          <a:xfrm>
            <a:off x="174650" y="8055725"/>
            <a:ext cx="3492900" cy="616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i="1"/>
              <a:t>Write a caption for the image above here….</a:t>
            </a:r>
            <a:endParaRPr i="1"/>
          </a:p>
        </p:txBody>
      </p:sp>
      <p:sp>
        <p:nvSpPr>
          <p:cNvPr id="134" name="Shape 134"/>
          <p:cNvSpPr txBox="1"/>
          <p:nvPr/>
        </p:nvSpPr>
        <p:spPr>
          <a:xfrm>
            <a:off x="4503400" y="149700"/>
            <a:ext cx="2195700" cy="411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a:t>Date of your event here</a:t>
            </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262</Words>
  <Application>Microsoft Office PowerPoint</Application>
  <PresentationFormat>On-screen Show (4:3)</PresentationFormat>
  <Paragraphs>35</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Impact</vt:lpstr>
      <vt:lpstr>Arial</vt:lpstr>
      <vt:lpstr>Calibri</vt:lpstr>
      <vt:lpstr>Anton</vt:lpstr>
      <vt:lpstr>Corsiva</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Mc Lin</dc:creator>
  <cp:lastModifiedBy>alison McLin</cp:lastModifiedBy>
  <cp:revision>1</cp:revision>
  <dcterms:modified xsi:type="dcterms:W3CDTF">2020-02-10T20:10:25Z</dcterms:modified>
</cp:coreProperties>
</file>