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65"/>
  </p:notesMasterIdLst>
  <p:sldIdLst>
    <p:sldId id="256" r:id="rId2"/>
    <p:sldId id="260" r:id="rId3"/>
    <p:sldId id="261" r:id="rId4"/>
    <p:sldId id="262" r:id="rId5"/>
    <p:sldId id="263" r:id="rId6"/>
    <p:sldId id="264" r:id="rId7"/>
    <p:sldId id="265" r:id="rId8"/>
    <p:sldId id="275" r:id="rId9"/>
    <p:sldId id="276" r:id="rId10"/>
    <p:sldId id="277" r:id="rId11"/>
    <p:sldId id="278" r:id="rId12"/>
    <p:sldId id="279" r:id="rId13"/>
    <p:sldId id="280" r:id="rId14"/>
    <p:sldId id="281" r:id="rId15"/>
    <p:sldId id="282" r:id="rId16"/>
    <p:sldId id="283" r:id="rId17"/>
    <p:sldId id="284" r:id="rId18"/>
    <p:sldId id="285" r:id="rId19"/>
    <p:sldId id="286" r:id="rId20"/>
    <p:sldId id="287" r:id="rId21"/>
    <p:sldId id="288" r:id="rId22"/>
    <p:sldId id="289" r:id="rId23"/>
    <p:sldId id="290" r:id="rId24"/>
    <p:sldId id="291" r:id="rId25"/>
    <p:sldId id="292" r:id="rId26"/>
    <p:sldId id="293" r:id="rId27"/>
    <p:sldId id="294" r:id="rId28"/>
    <p:sldId id="295" r:id="rId29"/>
    <p:sldId id="296" r:id="rId30"/>
    <p:sldId id="297" r:id="rId31"/>
    <p:sldId id="298" r:id="rId32"/>
    <p:sldId id="299" r:id="rId33"/>
    <p:sldId id="300" r:id="rId34"/>
    <p:sldId id="301" r:id="rId35"/>
    <p:sldId id="302" r:id="rId36"/>
    <p:sldId id="303" r:id="rId37"/>
    <p:sldId id="304" r:id="rId38"/>
    <p:sldId id="305" r:id="rId39"/>
    <p:sldId id="306" r:id="rId40"/>
    <p:sldId id="307" r:id="rId41"/>
    <p:sldId id="308" r:id="rId42"/>
    <p:sldId id="309" r:id="rId43"/>
    <p:sldId id="310" r:id="rId44"/>
    <p:sldId id="311" r:id="rId45"/>
    <p:sldId id="312" r:id="rId46"/>
    <p:sldId id="313" r:id="rId47"/>
    <p:sldId id="314" r:id="rId48"/>
    <p:sldId id="315" r:id="rId49"/>
    <p:sldId id="316" r:id="rId50"/>
    <p:sldId id="317" r:id="rId51"/>
    <p:sldId id="318" r:id="rId52"/>
    <p:sldId id="319" r:id="rId53"/>
    <p:sldId id="320" r:id="rId54"/>
    <p:sldId id="321" r:id="rId55"/>
    <p:sldId id="322" r:id="rId56"/>
    <p:sldId id="323" r:id="rId57"/>
    <p:sldId id="324" r:id="rId58"/>
    <p:sldId id="325" r:id="rId59"/>
    <p:sldId id="326" r:id="rId60"/>
    <p:sldId id="327" r:id="rId61"/>
    <p:sldId id="328" r:id="rId62"/>
    <p:sldId id="329" r:id="rId63"/>
    <p:sldId id="330" r:id="rId6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0EC6B9-7726-4449-A9EF-A95ABEC52E20}">
  <a:tblStyle styleId="{B30EC6B9-7726-4449-A9EF-A95ABEC52E2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25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3e6941569_0_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3e694156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3f0e7f99c_0_8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3f0e7f99c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3f0e7f99c_0_8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23f0e7f99c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3f0e7f99c_0_8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3f0e7f99c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If you find a video link that no longer works….search for a new link on YouTube and replace it here on this slide. Then let your teacher know so they can change their copy.:)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3f0e7f99c_0_9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23f0e7f99c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3f0e7f99c_0_9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3f0e7f99c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3f0e7f99c_0_9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3f0e7f99c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If you find a video link that no longer works….search for a new link on YouTube and replace it here on this slide. Then let your teacher know so they can change their copy.:)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3f0e7f99c_0_10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3f0e7f99c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If you find a video link that no longer works….search for a new link on YouTube and replace it here on this slide. Then let your teacher know so they can change their copy.:)</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3f28354c1_0_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23f28354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3f28354c1_0_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3f28354c1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3f0e7f99c_0_10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3f0e7f99c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23f0e7f99c_0_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23f0e7f99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3f0e7f99c_0_11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3f0e7f99c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3f0e7f99c_0_11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23f0e7f99c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3f0e7f99c_0_12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3f0e7f99c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3f0e7f99c_0_12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3f0e7f99c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If you find a video link that no longer works….search for a new link on YouTube and replace it here on this slide. Then let your teacher know so they can change their copy.:)</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3f0e7f99c_0_12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3f0e7f99c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If you find a video link that no longer works….search for a new link on YouTube and replace it here on this slide. Then let your teacher know so they can change their copy.:)</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3f0e7f99c_0_1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3f0e7f99c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You may need to change the size of the font to make your answer fit.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3f28354c1_0_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3f28354c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3f0e7f99c_0_13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23f0e7f99c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3f0e7f99c_0_145: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3f0e7f99c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3f0e7f99c_0_14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23f0e7f99c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If you find a video link that no longer works….search for a new link on YouTube and replace it here on this slide. Then let your teacher know so they can change their copy.:)</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3f0e7f99c_0_1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3f0e7f99c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3f0e7f99c_0_15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23f0e7f99c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3f0e7f99c_0_16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23f0e7f99c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If you find a video link that no longer works….search for a new link on YouTube and replace it here on this slide. Then let your teacher know so they can change their copy.:)</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3f0e7f99c_0_1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23f0e7f99c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You may need to change the size of the font to make your answer fit.</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3f28354c1_0_5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23f28354c1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3f0e7f99c_0_17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23f0e7f99c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3f0e7f99c_0_17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23f0e7f99c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3f0e7f99c_0_18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23f0e7f99c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If you find a video link that no longer works….search for a new link on YouTube and replace it here on this slide. Then let your teacher know so they can change their copy.:)</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3f0e7f99c_0_1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23f0e7f99c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You may need to change the size of the font to make your answer fit.</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3f28354c1_0_10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23f28354c1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3f0e7f99c_0_19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23f0e7f99c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3f0e7f99c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3f0e7f99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If you find a video link that no longer works….search for a new link on YouTube and replace it here on this slide. Then let your teacher know so they can change their copy.:)</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3f0e7f99c_0_195: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23f0e7f99c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3f0e7f99c_0_20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23f0e7f99c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If you find a video link that no longer works….search for a new link on YouTube and replace it here on this slide. Then let your teacher know so they can change their copy.:)</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3f0e7f99c_0_20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23f0e7f99c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3f0e7f99c_0_21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23f0e7f99c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If you find a video link that no longer works….search for a new link on YouTube and replace it here on this slide. Then let your teacher know so they can change their copy.:)</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3f0e7f99c_0_21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23f0e7f99c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3f0e7f99c_0_22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23f0e7f99c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If you find a video link that no longer works….search for a new link on YouTube and replace it here on this slide. Then let your teacher know so they can change their copy.:)</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3f0e7f99c_0_22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23f0e7f99c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3f0e7f99c_0_23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23f0e7f99c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If you find a video link that no longer works….search for a new link on YouTube and replace it here on this slide. Then let your teacher know so they can change their copy.:)</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3f0e7f99c_0_2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23f0e7f99c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You may need to change the size of the font to make your answer fit.</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3f28354c1_0_105: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23f28354c1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3f0e7f99c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3f0e7f99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If you find a video link that no longer works….search for a new link on YouTube and replace it here on this slide. Then let your teacher know so they can change their copy.:)</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23f0e7f99c_0_24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23f0e7f99c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3f0e7f99c_0_24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23f0e7f99c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If you find a video link that no longer works….search for a new link on YouTube and replace it here on this slide. Then let your teacher know so they can change their copy.:)</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3f0e7f99c_0_25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23f0e7f99c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If you find a video link that no longer works….search for a new link on YouTube and replace it here on this slide. Then let your teacher know so they can change their copy.:)</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3f0e7f99c_0_2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23f0e7f99c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You may need to change the size of the font to make your answer fit.</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3f0e7f99c_0_26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23f0e7f99c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3f0e7f99c_0_26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23f0e7f99c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23f0e7f99c_0_26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23f0e7f99c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3f0e7f99c_0_275: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23f0e7f99c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If you find a video link that no longer works….search for a new link on YouTube and replace it here on this slide. Then let your teacher know so they can change their copy.:)</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3f0e7f99c_0_27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23f0e7f99c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3f0e7f99c_0_28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3f0e7f99c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3f0e7f99c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3f0e7f99c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If you find a video link that no longer works….search for a new link on YouTube and replace it here on this slide. Then let your teacher know so they can change their copy.:)</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3f0e7f99c_0_285: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3f0e7f99c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3f0e7f99c_0_28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23f0e7f99c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3f0e7f99c_0_29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23f0e7f99c_0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3f0e7f99c_0_29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23f0e7f99c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3f0e7f99c_0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23f0e7f99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If you find a video link that no longer works….search for a new link on YouTube and replace it here on this slide. Then let your teacher know so they can change their copy.:)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3f0e7f99c_0_7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3f0e7f99c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3f0e7f99c_0_8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3f0e7f99c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hyperlink" Target="https://www.youtube.com/watch?v=PAbNMnIlm3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hyperlink" Target="https://www.youtube.com/watch?v=XUnuPPInYq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hyperlink" Target="https://www.youtube.com/watch?v=YiuJ6pU7h2g" TargetMode="External"/><Relationship Id="rId4" Type="http://schemas.openxmlformats.org/officeDocument/2006/relationships/hyperlink" Target="https://www.youtube.com/watch?v=jDkd1Pf8TBc"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hyperlink" Target="http://digitaldreamdoor.com/pages/best_songs-1940s.htm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hyperlink" Target="http://www.youtube.com/watch?v=P0NNxby9F7I" TargetMode="External"/><Relationship Id="rId5" Type="http://schemas.openxmlformats.org/officeDocument/2006/relationships/image" Target="../media/image21.jpg"/><Relationship Id="rId4" Type="http://schemas.openxmlformats.org/officeDocument/2006/relationships/hyperlink" Target="http://www.youtube.com/watch?v=cb2w2m1JmCY"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hyperlink" Target="http://www.youtube.com/watch?v=90qMNhWsCHs" TargetMode="External"/><Relationship Id="rId5" Type="http://schemas.openxmlformats.org/officeDocument/2006/relationships/image" Target="../media/image24.jpg"/><Relationship Id="rId4" Type="http://schemas.openxmlformats.org/officeDocument/2006/relationships/hyperlink" Target="http://www.youtube.com/watch?v=-XQybKMXL-k"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jp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hyperlink" Target="https://www.youtube.com/watch?v=K6dPdfXZVI8" TargetMode="External"/><Relationship Id="rId5" Type="http://schemas.openxmlformats.org/officeDocument/2006/relationships/image" Target="../media/image32.jpg"/><Relationship Id="rId4" Type="http://schemas.openxmlformats.org/officeDocument/2006/relationships/hyperlink" Target="http://www.youtube.com/watch?v=7mVfHrTaYmY"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jp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hyperlink" Target="http://www.youtube.com/watch?v=8of3uhG1tCI" TargetMode="External"/><Relationship Id="rId5" Type="http://schemas.openxmlformats.org/officeDocument/2006/relationships/image" Target="../media/image36.jpg"/><Relationship Id="rId4" Type="http://schemas.openxmlformats.org/officeDocument/2006/relationships/hyperlink" Target="http://www.youtube.com/watch?v=3tRFL4q5m7c"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8" Type="http://schemas.openxmlformats.org/officeDocument/2006/relationships/hyperlink" Target="http://www.youtube.com/watch?v=dCYApJtsyd0" TargetMode="External"/><Relationship Id="rId3" Type="http://schemas.openxmlformats.org/officeDocument/2006/relationships/image" Target="../media/image42.png"/><Relationship Id="rId7" Type="http://schemas.openxmlformats.org/officeDocument/2006/relationships/image" Target="../media/image44.jpg"/><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hyperlink" Target="http://www.youtube.com/watch?v=-9JYqudp3Z0" TargetMode="External"/><Relationship Id="rId5" Type="http://schemas.openxmlformats.org/officeDocument/2006/relationships/image" Target="../media/image43.jpg"/><Relationship Id="rId4" Type="http://schemas.openxmlformats.org/officeDocument/2006/relationships/hyperlink" Target="http://www.youtube.com/watch?v=9CDs067081E" TargetMode="External"/><Relationship Id="rId9" Type="http://schemas.openxmlformats.org/officeDocument/2006/relationships/image" Target="../media/image45.jp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hyperlink" Target="https://www.youtube.com/watch?v=hwacxSnc4tI" TargetMode="External"/><Relationship Id="rId13" Type="http://schemas.openxmlformats.org/officeDocument/2006/relationships/hyperlink" Target="https://safeshare.tv/x/P0NNxby9F7I" TargetMode="External"/><Relationship Id="rId3" Type="http://schemas.openxmlformats.org/officeDocument/2006/relationships/image" Target="../media/image4.png"/><Relationship Id="rId7" Type="http://schemas.openxmlformats.org/officeDocument/2006/relationships/hyperlink" Target="https://safeshare.tv/x/ss596f9fdf7cf80" TargetMode="External"/><Relationship Id="rId12" Type="http://schemas.openxmlformats.org/officeDocument/2006/relationships/hyperlink" Target="https://www.youtube.com/watch?v=cb2w2m1JmCY"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hyperlink" Target="https://www.youtube.com/watch?v=UD43sQ5TBhc" TargetMode="External"/><Relationship Id="rId11" Type="http://schemas.openxmlformats.org/officeDocument/2006/relationships/hyperlink" Target="https://safeshare.tv/x/ss57fc0a7f95827" TargetMode="External"/><Relationship Id="rId5" Type="http://schemas.openxmlformats.org/officeDocument/2006/relationships/hyperlink" Target="https://www.youtube.com/watch?v=A9ibhWgMlso" TargetMode="External"/><Relationship Id="rId10" Type="http://schemas.openxmlformats.org/officeDocument/2006/relationships/hyperlink" Target="https://www.youtube.com/watch?v=Wc4JvGfRLpA" TargetMode="External"/><Relationship Id="rId4" Type="http://schemas.openxmlformats.org/officeDocument/2006/relationships/hyperlink" Target="https://safeshare.tv/x/UD43sQ5TBhc" TargetMode="External"/><Relationship Id="rId9" Type="http://schemas.openxmlformats.org/officeDocument/2006/relationships/hyperlink" Target="https://safeshare.tv/x/ss57fc09dd341cc" TargetMode="External"/><Relationship Id="rId14" Type="http://schemas.openxmlformats.org/officeDocument/2006/relationships/hyperlink" Target="https://www.youtube.com/watch?v=P0NNxby9F7I"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11.xml"/><Relationship Id="rId5" Type="http://schemas.openxmlformats.org/officeDocument/2006/relationships/image" Target="../media/image51.jpg"/><Relationship Id="rId4" Type="http://schemas.openxmlformats.org/officeDocument/2006/relationships/hyperlink" Target="http://www.youtube.com/watch?v=ShFq-ixBza0"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5.jpg"/><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hyperlink" Target="https://www.youtube.com/watch?v=-Xu71i89xvs" TargetMode="External"/><Relationship Id="rId5" Type="http://schemas.openxmlformats.org/officeDocument/2006/relationships/image" Target="../media/image54.jpg"/><Relationship Id="rId4" Type="http://schemas.openxmlformats.org/officeDocument/2006/relationships/hyperlink" Target="https://www.youtube.com/watch?v=nWmbFXJDHrM"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11.xml"/><Relationship Id="rId5" Type="http://schemas.openxmlformats.org/officeDocument/2006/relationships/image" Target="../media/image58.jpg"/><Relationship Id="rId4" Type="http://schemas.openxmlformats.org/officeDocument/2006/relationships/hyperlink" Target="http://www.youtube.com/watch?v=1_6886o3KJ0"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11.xml"/><Relationship Id="rId5" Type="http://schemas.openxmlformats.org/officeDocument/2006/relationships/image" Target="../media/image61.jpg"/><Relationship Id="rId4" Type="http://schemas.openxmlformats.org/officeDocument/2006/relationships/hyperlink" Target="http://www.youtube.com/watch?v=CSG11EYsAfU"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hyperlink" Target="https://safeshare.tv/x/ss57fc0b08ed6ce" TargetMode="External"/><Relationship Id="rId13" Type="http://schemas.openxmlformats.org/officeDocument/2006/relationships/hyperlink" Target="https://www.youtube.com/watch?v=Sppx_yZs4DY" TargetMode="External"/><Relationship Id="rId3" Type="http://schemas.openxmlformats.org/officeDocument/2006/relationships/image" Target="../media/image4.png"/><Relationship Id="rId7" Type="http://schemas.openxmlformats.org/officeDocument/2006/relationships/hyperlink" Target="https://www.youtube.com/watch?v=mS9U75YC-jA" TargetMode="External"/><Relationship Id="rId12" Type="http://schemas.openxmlformats.org/officeDocument/2006/relationships/hyperlink" Target="https://safeshare.tv/x/ss596fa12f53c82" TargetMode="External"/><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hyperlink" Target="https://safeshare.tv/x/ss57fc0aea066e3" TargetMode="External"/><Relationship Id="rId11" Type="http://schemas.openxmlformats.org/officeDocument/2006/relationships/hyperlink" Target="https://www.youtube.com/watch?v=-XQybKMXL-k" TargetMode="External"/><Relationship Id="rId5" Type="http://schemas.openxmlformats.org/officeDocument/2006/relationships/hyperlink" Target="https://www.youtube.com/watch?v=9CDs067081E" TargetMode="External"/><Relationship Id="rId10" Type="http://schemas.openxmlformats.org/officeDocument/2006/relationships/hyperlink" Target="https://safeshare.tv/x/ss57fc0b58d2250" TargetMode="External"/><Relationship Id="rId4" Type="http://schemas.openxmlformats.org/officeDocument/2006/relationships/hyperlink" Target="https://safeshare.tv/x/9CDs067081E" TargetMode="External"/><Relationship Id="rId9" Type="http://schemas.openxmlformats.org/officeDocument/2006/relationships/hyperlink" Target="https://www.youtube.com/watch?v=8of3uhG1tCI"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11.xml"/><Relationship Id="rId5" Type="http://schemas.openxmlformats.org/officeDocument/2006/relationships/image" Target="../media/image66.jpg"/><Relationship Id="rId4" Type="http://schemas.openxmlformats.org/officeDocument/2006/relationships/hyperlink" Target="http://www.youtube.com/watch?v=p4LtcagNWGk"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9.jpg"/><Relationship Id="rId2" Type="http://schemas.openxmlformats.org/officeDocument/2006/relationships/notesSlide" Target="../notesSlides/notesSlide52.xml"/><Relationship Id="rId1" Type="http://schemas.openxmlformats.org/officeDocument/2006/relationships/slideLayout" Target="../slideLayouts/slideLayout11.xml"/><Relationship Id="rId6" Type="http://schemas.openxmlformats.org/officeDocument/2006/relationships/hyperlink" Target="https://www.youtube.com/watch?v=KUNQl5sanHM" TargetMode="External"/><Relationship Id="rId5" Type="http://schemas.openxmlformats.org/officeDocument/2006/relationships/image" Target="../media/image68.jpg"/><Relationship Id="rId4" Type="http://schemas.openxmlformats.org/officeDocument/2006/relationships/hyperlink" Target="https://www.youtube.com/watch?v=42t3TT1UHYA"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3.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11.xml"/><Relationship Id="rId5" Type="http://schemas.openxmlformats.org/officeDocument/2006/relationships/image" Target="../media/image75.jpg"/><Relationship Id="rId4" Type="http://schemas.openxmlformats.org/officeDocument/2006/relationships/hyperlink" Target="http://www.youtube.com/watch?v=j2CD2MXSTTU"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watch?v=0ycj2SwFG3w" TargetMode="External"/><Relationship Id="rId13" Type="http://schemas.openxmlformats.org/officeDocument/2006/relationships/hyperlink" Target="https://safeshare.tv/x/kEPnhszmKuo" TargetMode="External"/><Relationship Id="rId3" Type="http://schemas.openxmlformats.org/officeDocument/2006/relationships/image" Target="../media/image4.png"/><Relationship Id="rId7" Type="http://schemas.openxmlformats.org/officeDocument/2006/relationships/hyperlink" Target="https://safeshare.tv/x/ss57fc0d5b7a129" TargetMode="External"/><Relationship Id="rId12" Type="http://schemas.openxmlformats.org/officeDocument/2006/relationships/hyperlink" Target="https://www.youtube.com/watch?v=JSIodQjUSmg" TargetMode="External"/><Relationship Id="rId2" Type="http://schemas.openxmlformats.org/officeDocument/2006/relationships/notesSlide" Target="../notesSlides/notesSlide6.xml"/><Relationship Id="rId16" Type="http://schemas.openxmlformats.org/officeDocument/2006/relationships/hyperlink" Target="https://www.youtube.com/watch?v=ais2uSUwIuY" TargetMode="External"/><Relationship Id="rId1" Type="http://schemas.openxmlformats.org/officeDocument/2006/relationships/slideLayout" Target="../slideLayouts/slideLayout11.xml"/><Relationship Id="rId6" Type="http://schemas.openxmlformats.org/officeDocument/2006/relationships/hyperlink" Target="https://www.youtube.com/watch?v=j11rwc6Sf4o" TargetMode="External"/><Relationship Id="rId11" Type="http://schemas.openxmlformats.org/officeDocument/2006/relationships/hyperlink" Target="https://www.youtube.com/watch?v=1ld7pkvZPQk" TargetMode="External"/><Relationship Id="rId5" Type="http://schemas.openxmlformats.org/officeDocument/2006/relationships/hyperlink" Target="https://www.youtube.com/watch?v=4j4HOMjnDws" TargetMode="External"/><Relationship Id="rId15" Type="http://schemas.openxmlformats.org/officeDocument/2006/relationships/hyperlink" Target="https://safeshare.tv/x/ais2uSUwIuY" TargetMode="External"/><Relationship Id="rId10" Type="http://schemas.openxmlformats.org/officeDocument/2006/relationships/hyperlink" Target="https://safeshare.tv/x/JSIodQjUSmg" TargetMode="External"/><Relationship Id="rId4" Type="http://schemas.openxmlformats.org/officeDocument/2006/relationships/hyperlink" Target="https://safeshare.tv/x/j11rwc6Sf4o" TargetMode="External"/><Relationship Id="rId9" Type="http://schemas.openxmlformats.org/officeDocument/2006/relationships/hyperlink" Target="https://www.youtube.com/watch?v=5Lg6icZ9zfs" TargetMode="External"/><Relationship Id="rId14" Type="http://schemas.openxmlformats.org/officeDocument/2006/relationships/hyperlink" Target="https://www.youtube.com/watch?v=kEPnhszmKuo"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hyperlink" Target="https://www.youtube.com/watch?v=3AOVvl6J_1w" TargetMode="External"/><Relationship Id="rId13" Type="http://schemas.openxmlformats.org/officeDocument/2006/relationships/hyperlink" Target="https://safeshare.tv/x/pSTUzFPwB8Y" TargetMode="External"/><Relationship Id="rId3" Type="http://schemas.openxmlformats.org/officeDocument/2006/relationships/image" Target="../media/image4.png"/><Relationship Id="rId7" Type="http://schemas.openxmlformats.org/officeDocument/2006/relationships/hyperlink" Target="https://safeshare.tv/x/gJdE9za7Pug" TargetMode="External"/><Relationship Id="rId12" Type="http://schemas.openxmlformats.org/officeDocument/2006/relationships/hyperlink" Target="https://www.youtube.com/watch?v=lrcS_vZRA08" TargetMode="External"/><Relationship Id="rId17" Type="http://schemas.openxmlformats.org/officeDocument/2006/relationships/hyperlink" Target="https://www.youtube.com/watch?v=FShSI_6LyF8" TargetMode="External"/><Relationship Id="rId2" Type="http://schemas.openxmlformats.org/officeDocument/2006/relationships/notesSlide" Target="../notesSlides/notesSlide7.xml"/><Relationship Id="rId16" Type="http://schemas.openxmlformats.org/officeDocument/2006/relationships/hyperlink" Target="https://safeshare.tv/x/FShSI_6LyF8" TargetMode="External"/><Relationship Id="rId1" Type="http://schemas.openxmlformats.org/officeDocument/2006/relationships/slideLayout" Target="../slideLayouts/slideLayout11.xml"/><Relationship Id="rId6" Type="http://schemas.openxmlformats.org/officeDocument/2006/relationships/hyperlink" Target="https://www.youtube.com/watch?v=qK0Lfrr5Wpo" TargetMode="External"/><Relationship Id="rId11" Type="http://schemas.openxmlformats.org/officeDocument/2006/relationships/hyperlink" Target="https://www.youtube.com/watch?v=mOKnxfrFBKM" TargetMode="External"/><Relationship Id="rId5" Type="http://schemas.openxmlformats.org/officeDocument/2006/relationships/hyperlink" Target="https://www.youtube.com/watch?v=Ik7ktS3PqEs" TargetMode="External"/><Relationship Id="rId15" Type="http://schemas.openxmlformats.org/officeDocument/2006/relationships/hyperlink" Target="https://www.youtube.com/watch?v=pSTUzFPwB8Y" TargetMode="External"/><Relationship Id="rId10" Type="http://schemas.openxmlformats.org/officeDocument/2006/relationships/hyperlink" Target="https://safeshare.tv/x/lrcS_vZRA08" TargetMode="External"/><Relationship Id="rId4" Type="http://schemas.openxmlformats.org/officeDocument/2006/relationships/hyperlink" Target="https://safeshare.tv/x/qK0Lfrr5Wpo" TargetMode="External"/><Relationship Id="rId9" Type="http://schemas.openxmlformats.org/officeDocument/2006/relationships/hyperlink" Target="https://www.youtube.com/watch?v=gJdE9za7Pug" TargetMode="External"/><Relationship Id="rId14" Type="http://schemas.openxmlformats.org/officeDocument/2006/relationships/hyperlink" Target="https://www.youtube.com/watch?v=Lq7wO1qtQu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6"/>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0"/>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4"/>
        <p:cNvGrpSpPr/>
        <p:nvPr/>
      </p:nvGrpSpPr>
      <p:grpSpPr>
        <a:xfrm>
          <a:off x="0" y="0"/>
          <a:ext cx="0" cy="0"/>
          <a:chOff x="0" y="0"/>
          <a:chExt cx="0" cy="0"/>
        </a:xfrm>
      </p:grpSpPr>
      <p:sp>
        <p:nvSpPr>
          <p:cNvPr id="155" name="Google Shape;155;p36">
            <a:hlinkClick r:id="rId4"/>
          </p:cNvPr>
          <p:cNvSpPr/>
          <p:nvPr/>
        </p:nvSpPr>
        <p:spPr>
          <a:xfrm>
            <a:off x="6417125" y="146950"/>
            <a:ext cx="2514600" cy="360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9"/>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3"/>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7"/>
        <p:cNvGrpSpPr/>
        <p:nvPr/>
      </p:nvGrpSpPr>
      <p:grpSpPr>
        <a:xfrm>
          <a:off x="0" y="0"/>
          <a:ext cx="0" cy="0"/>
          <a:chOff x="0" y="0"/>
          <a:chExt cx="0" cy="0"/>
        </a:xfrm>
      </p:grpSpPr>
      <p:sp>
        <p:nvSpPr>
          <p:cNvPr id="168" name="Google Shape;168;p39">
            <a:hlinkClick r:id="rId4"/>
          </p:cNvPr>
          <p:cNvSpPr/>
          <p:nvPr/>
        </p:nvSpPr>
        <p:spPr>
          <a:xfrm>
            <a:off x="3118750" y="3869875"/>
            <a:ext cx="2710500" cy="2743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2"/>
        <p:cNvGrpSpPr/>
        <p:nvPr/>
      </p:nvGrpSpPr>
      <p:grpSpPr>
        <a:xfrm>
          <a:off x="0" y="0"/>
          <a:ext cx="0" cy="0"/>
          <a:chOff x="0" y="0"/>
          <a:chExt cx="0" cy="0"/>
        </a:xfrm>
      </p:grpSpPr>
      <p:sp>
        <p:nvSpPr>
          <p:cNvPr id="173" name="Google Shape;173;p40">
            <a:hlinkClick r:id="rId4"/>
          </p:cNvPr>
          <p:cNvSpPr/>
          <p:nvPr/>
        </p:nvSpPr>
        <p:spPr>
          <a:xfrm>
            <a:off x="6057900" y="130625"/>
            <a:ext cx="2351400" cy="240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0">
            <a:hlinkClick r:id="rId5"/>
          </p:cNvPr>
          <p:cNvSpPr/>
          <p:nvPr/>
        </p:nvSpPr>
        <p:spPr>
          <a:xfrm>
            <a:off x="1730825" y="424525"/>
            <a:ext cx="1485900" cy="1567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8"/>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2"/>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6"/>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
        <p:cNvGrpSpPr/>
        <p:nvPr/>
      </p:nvGrpSpPr>
      <p:grpSpPr>
        <a:xfrm>
          <a:off x="0" y="0"/>
          <a:ext cx="0" cy="0"/>
          <a:chOff x="0" y="0"/>
          <a:chExt cx="0" cy="0"/>
        </a:xfrm>
      </p:grpSpPr>
      <p:sp>
        <p:nvSpPr>
          <p:cNvPr id="70" name="Google Shape;70;p17"/>
          <p:cNvSpPr txBox="1"/>
          <p:nvPr/>
        </p:nvSpPr>
        <p:spPr>
          <a:xfrm>
            <a:off x="758925" y="3084600"/>
            <a:ext cx="8107500" cy="917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000" b="1">
                <a:solidFill>
                  <a:schemeClr val="dk1"/>
                </a:solidFill>
              </a:rPr>
              <a:t>(</a:t>
            </a:r>
            <a:r>
              <a:rPr lang="en" sz="2000" b="1" u="sng">
                <a:solidFill>
                  <a:schemeClr val="hlink"/>
                </a:solidFill>
                <a:hlinkClick r:id="rId4"/>
              </a:rPr>
              <a:t>http://digitaldreamdoor.com/pages/best_songs-1940s.html</a:t>
            </a:r>
            <a:r>
              <a:rPr lang="en" sz="2000" b="1">
                <a:solidFill>
                  <a:schemeClr val="dk1"/>
                </a:solidFill>
              </a:rPr>
              <a:t>),</a:t>
            </a:r>
            <a:endParaRPr sz="1800" b="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0"/>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4"/>
        <p:cNvGrpSpPr/>
        <p:nvPr/>
      </p:nvGrpSpPr>
      <p:grpSpPr>
        <a:xfrm>
          <a:off x="0" y="0"/>
          <a:ext cx="0" cy="0"/>
          <a:chOff x="0" y="0"/>
          <a:chExt cx="0" cy="0"/>
        </a:xfrm>
      </p:grpSpPr>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8"/>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2"/>
        <p:cNvGrpSpPr/>
        <p:nvPr/>
      </p:nvGrpSpPr>
      <p:grpSpPr>
        <a:xfrm>
          <a:off x="0" y="0"/>
          <a:ext cx="0" cy="0"/>
          <a:chOff x="0" y="0"/>
          <a:chExt cx="0" cy="0"/>
        </a:xfrm>
      </p:grpSpPr>
      <p:pic>
        <p:nvPicPr>
          <p:cNvPr id="203" name="Google Shape;203;p47" descr="This is a segment from the film Reveille with Beverly from 1943; the song was composed in 1939." title="Duke Ellington, &quot;Take the A Train&quot;">
            <a:hlinkClick r:id="rId4"/>
          </p:cNvPr>
          <p:cNvPicPr preferRelativeResize="0"/>
          <p:nvPr/>
        </p:nvPicPr>
        <p:blipFill>
          <a:blip r:embed="rId5">
            <a:alphaModFix/>
          </a:blip>
          <a:stretch>
            <a:fillRect/>
          </a:stretch>
        </p:blipFill>
        <p:spPr>
          <a:xfrm>
            <a:off x="444450" y="2547274"/>
            <a:ext cx="3995075" cy="2996300"/>
          </a:xfrm>
          <a:prstGeom prst="rect">
            <a:avLst/>
          </a:prstGeom>
          <a:noFill/>
          <a:ln>
            <a:noFill/>
          </a:ln>
        </p:spPr>
      </p:pic>
      <p:pic>
        <p:nvPicPr>
          <p:cNvPr id="204" name="Google Shape;204;p47" descr="Arthur Jacob Arshawsky (1910-2004), commonly known as Artie Shaw, was an American clarinetist, composer, and band leader. Today Shaw is remarked as one of jazz's finest clarinetists. This is a recording of Artie Shaw and his orchestra preforming &quot;Stardust&quot; live in 1940. &#10;     &quot;Stardust&quot; was a song written by Hoagy Carmichael and Mitchell Parish in 1927. The song's original recording was by Hoagy Carmichel and his orchestra also in 1927. It is today known as one of the greatest jazz songs of all time." title="Stardust - Artie Shaw and His Orchestra (Live 1940)">
            <a:hlinkClick r:id="rId6"/>
          </p:cNvPr>
          <p:cNvPicPr preferRelativeResize="0"/>
          <p:nvPr/>
        </p:nvPicPr>
        <p:blipFill>
          <a:blip r:embed="rId7">
            <a:alphaModFix/>
          </a:blip>
          <a:stretch>
            <a:fillRect/>
          </a:stretch>
        </p:blipFill>
        <p:spPr>
          <a:xfrm>
            <a:off x="4613700" y="2547275"/>
            <a:ext cx="3995075" cy="299630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8"/>
        <p:cNvGrpSpPr/>
        <p:nvPr/>
      </p:nvGrpSpPr>
      <p:grpSpPr>
        <a:xfrm>
          <a:off x="0" y="0"/>
          <a:ext cx="0" cy="0"/>
          <a:chOff x="0" y="0"/>
          <a:chExt cx="0" cy="0"/>
        </a:xfrm>
      </p:grpSpPr>
      <p:pic>
        <p:nvPicPr>
          <p:cNvPr id="209" name="Google Shape;209;p48" descr="From the film &quot;Sun Valley Serenade&quot; (1941), featuring Glenn Miller Orchestra, Tex Beneke, Paula Kelly and The Modernaires." title="Chattanooga Choo Choo - Glenn  Miller Orchestra">
            <a:hlinkClick r:id="rId4"/>
          </p:cNvPr>
          <p:cNvPicPr preferRelativeResize="0"/>
          <p:nvPr/>
        </p:nvPicPr>
        <p:blipFill>
          <a:blip r:embed="rId5">
            <a:alphaModFix/>
          </a:blip>
          <a:stretch>
            <a:fillRect/>
          </a:stretch>
        </p:blipFill>
        <p:spPr>
          <a:xfrm>
            <a:off x="500750" y="2471063"/>
            <a:ext cx="3907975" cy="2930975"/>
          </a:xfrm>
          <a:prstGeom prst="rect">
            <a:avLst/>
          </a:prstGeom>
          <a:noFill/>
          <a:ln>
            <a:noFill/>
          </a:ln>
        </p:spPr>
      </p:pic>
      <p:pic>
        <p:nvPicPr>
          <p:cNvPr id="210" name="Google Shape;210;p48" descr="The &quot;soundie&quot; of &quot;Minnie The Moocher&quot; was WRECKED - but luckily, THIS one survived in good nick. Enjoy!" title="Cab Calloway - &quot;Blues In The Night&quot; - original CLEAR &quot;video&quot;">
            <a:hlinkClick r:id="rId6"/>
          </p:cNvPr>
          <p:cNvPicPr preferRelativeResize="0"/>
          <p:nvPr/>
        </p:nvPicPr>
        <p:blipFill>
          <a:blip r:embed="rId7">
            <a:alphaModFix/>
          </a:blip>
          <a:stretch>
            <a:fillRect/>
          </a:stretch>
        </p:blipFill>
        <p:spPr>
          <a:xfrm>
            <a:off x="4572000" y="2438400"/>
            <a:ext cx="3995075" cy="29963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4"/>
        <p:cNvGrpSpPr/>
        <p:nvPr/>
      </p:nvGrpSpPr>
      <p:grpSpPr>
        <a:xfrm>
          <a:off x="0" y="0"/>
          <a:ext cx="0" cy="0"/>
          <a:chOff x="0" y="0"/>
          <a:chExt cx="0" cy="0"/>
        </a:xfrm>
      </p:grpSpPr>
      <p:sp>
        <p:nvSpPr>
          <p:cNvPr id="215" name="Google Shape;215;p49"/>
          <p:cNvSpPr txBox="1"/>
          <p:nvPr/>
        </p:nvSpPr>
        <p:spPr>
          <a:xfrm>
            <a:off x="5068350" y="2408075"/>
            <a:ext cx="3453300" cy="48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t>Type here</a:t>
            </a:r>
            <a:endParaRPr sz="2400" b="1"/>
          </a:p>
        </p:txBody>
      </p:sp>
      <p:sp>
        <p:nvSpPr>
          <p:cNvPr id="216" name="Google Shape;216;p49"/>
          <p:cNvSpPr txBox="1"/>
          <p:nvPr/>
        </p:nvSpPr>
        <p:spPr>
          <a:xfrm>
            <a:off x="1318725" y="1181875"/>
            <a:ext cx="2845800" cy="48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t>Type here</a:t>
            </a:r>
            <a:endParaRPr sz="2400"/>
          </a:p>
        </p:txBody>
      </p:sp>
      <p:sp>
        <p:nvSpPr>
          <p:cNvPr id="217" name="Google Shape;217;p49"/>
          <p:cNvSpPr txBox="1"/>
          <p:nvPr/>
        </p:nvSpPr>
        <p:spPr>
          <a:xfrm>
            <a:off x="5918700" y="1181875"/>
            <a:ext cx="2603100" cy="48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t>Type here</a:t>
            </a:r>
            <a:endParaRPr sz="2400"/>
          </a:p>
        </p:txBody>
      </p:sp>
      <p:sp>
        <p:nvSpPr>
          <p:cNvPr id="2" name="TextBox 1">
            <a:extLst>
              <a:ext uri="{FF2B5EF4-FFF2-40B4-BE49-F238E27FC236}">
                <a16:creationId xmlns:a16="http://schemas.microsoft.com/office/drawing/2014/main" id="{EA120C5E-E05F-4E54-9D4E-34B9C4E603C6}"/>
              </a:ext>
            </a:extLst>
          </p:cNvPr>
          <p:cNvSpPr txBox="1"/>
          <p:nvPr/>
        </p:nvSpPr>
        <p:spPr>
          <a:xfrm>
            <a:off x="931332" y="3606800"/>
            <a:ext cx="3453299" cy="307777"/>
          </a:xfrm>
          <a:prstGeom prst="rect">
            <a:avLst/>
          </a:prstGeom>
          <a:noFill/>
        </p:spPr>
        <p:txBody>
          <a:bodyPr wrap="square" rtlCol="0">
            <a:spAutoFit/>
          </a:bodyPr>
          <a:lstStyle/>
          <a:p>
            <a:r>
              <a:rPr lang="en-GB" b="1" dirty="0">
                <a:solidFill>
                  <a:srgbClr val="FFFF00"/>
                </a:solidFill>
              </a:rPr>
              <a:t>Insert &gt; Media &gt; Video &gt; Online Video</a:t>
            </a:r>
          </a:p>
        </p:txBody>
      </p:sp>
      <p:pic>
        <p:nvPicPr>
          <p:cNvPr id="4" name="Picture 3">
            <a:extLst>
              <a:ext uri="{FF2B5EF4-FFF2-40B4-BE49-F238E27FC236}">
                <a16:creationId xmlns:a16="http://schemas.microsoft.com/office/drawing/2014/main" id="{07F059A1-947A-46D0-BC8E-A4736686F129}"/>
              </a:ext>
            </a:extLst>
          </p:cNvPr>
          <p:cNvPicPr>
            <a:picLocks noChangeAspect="1"/>
          </p:cNvPicPr>
          <p:nvPr/>
        </p:nvPicPr>
        <p:blipFill>
          <a:blip r:embed="rId4"/>
          <a:stretch>
            <a:fillRect/>
          </a:stretch>
        </p:blipFill>
        <p:spPr>
          <a:xfrm rot="19533482">
            <a:off x="2131243" y="3887761"/>
            <a:ext cx="5874215" cy="74481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1"/>
        <p:cNvGrpSpPr/>
        <p:nvPr/>
      </p:nvGrpSpPr>
      <p:grpSpPr>
        <a:xfrm>
          <a:off x="0" y="0"/>
          <a:ext cx="0" cy="0"/>
          <a:chOff x="0" y="0"/>
          <a:chExt cx="0" cy="0"/>
        </a:xfrm>
      </p:grpSpPr>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5"/>
        <p:cNvGrpSpPr/>
        <p:nvPr/>
      </p:nvGrpSpPr>
      <p:grpSpPr>
        <a:xfrm>
          <a:off x="0" y="0"/>
          <a:ext cx="0" cy="0"/>
          <a:chOff x="0" y="0"/>
          <a:chExt cx="0" cy="0"/>
        </a:xfrm>
      </p:grpSpPr>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9"/>
        <p:cNvGrpSpPr/>
        <p:nvPr/>
      </p:nvGrpSpPr>
      <p:grpSpPr>
        <a:xfrm>
          <a:off x="0" y="0"/>
          <a:ext cx="0" cy="0"/>
          <a:chOff x="0" y="0"/>
          <a:chExt cx="0" cy="0"/>
        </a:xfrm>
      </p:grpSpPr>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3"/>
        <p:cNvGrpSpPr/>
        <p:nvPr/>
      </p:nvGrpSpPr>
      <p:grpSpPr>
        <a:xfrm>
          <a:off x="0" y="0"/>
          <a:ext cx="0" cy="0"/>
          <a:chOff x="0" y="0"/>
          <a:chExt cx="0" cy="0"/>
        </a:xfrm>
      </p:grpSpPr>
      <p:pic>
        <p:nvPicPr>
          <p:cNvPr id="234" name="Google Shape;234;p53" descr="WELCOME TO ALYSON'S CHANNEL!  Now Playing-  Tommy Dorsey's &quot;Boogie Woogie&quot;..." title="TOMMY DORSEY- BOOGIE WOOGIE">
            <a:hlinkClick r:id="rId4"/>
          </p:cNvPr>
          <p:cNvPicPr preferRelativeResize="0"/>
          <p:nvPr/>
        </p:nvPicPr>
        <p:blipFill>
          <a:blip r:embed="rId5">
            <a:alphaModFix/>
          </a:blip>
          <a:stretch>
            <a:fillRect/>
          </a:stretch>
        </p:blipFill>
        <p:spPr>
          <a:xfrm>
            <a:off x="4626450" y="2530919"/>
            <a:ext cx="3882575" cy="2911931"/>
          </a:xfrm>
          <a:prstGeom prst="rect">
            <a:avLst/>
          </a:prstGeom>
          <a:noFill/>
          <a:ln>
            <a:noFill/>
          </a:ln>
        </p:spPr>
      </p:pic>
      <p:pic>
        <p:nvPicPr>
          <p:cNvPr id="235" name="Google Shape;235;p53" descr="Also commonly spelled “Pinetop,” boogie-woogie pianist Clarence Smith had been given his nickname as a child from his liking for climbing trees. It was this recording that later provided the inspiration for Tommy Dorsey’s classic big band hit “Boogie Woogie.” Smith died from a gunshot wound in a Chicago dance-hall fight only weeks after he made this track.&#10;&#10;Original 78rpm issue on Vocalion 1245 - Pine Top’s Boogie Woogie (Smith) by “Pine Top” Smith (vocal with piano), recorded in Chicago December 29, 1928&#10;&#10;TIP: Click this link to browse through all 59 videos of the 1929 HITS ARCHIVE collection, alphabetically arranged in the convenient YouTube Playlist format: https://www.youtube.com/playlist?list=PLTFzQlK7fWk-rFk5aig7zzJOIFVLez6mT &#10;&#10;THE 1929 HITS ARCHIVE - a collection of commercial recordings and songs that proved popular during the calendar year 1929 (some were recorded in 1928) via sales, sheet music, and radio exposure.…plus some others that have gained increased recognition or have been shown to have had an impact during the decades that followed.&#10;&#10;Check out the daily music posts on my Facebook group: 1950s HITS--EVERY DAY! https://www.facebook.com/groups/824194430969202/&#10;&#10;MusicProf78 Facebook page: https://www.facebook.com/pages/Musicprof78/689903871053047" title="1929 HITS ARCHIVE: Pine Top’s Boogie Woogie - Pine Top Smith">
            <a:hlinkClick r:id="rId6"/>
          </p:cNvPr>
          <p:cNvPicPr preferRelativeResize="0"/>
          <p:nvPr/>
        </p:nvPicPr>
        <p:blipFill>
          <a:blip r:embed="rId7">
            <a:alphaModFix/>
          </a:blip>
          <a:stretch>
            <a:fillRect/>
          </a:stretch>
        </p:blipFill>
        <p:spPr>
          <a:xfrm>
            <a:off x="613225" y="2530925"/>
            <a:ext cx="3882575" cy="29119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4"/>
        <p:cNvGrpSpPr/>
        <p:nvPr/>
      </p:nvGrpSpPr>
      <p:grpSpPr>
        <a:xfrm>
          <a:off x="0" y="0"/>
          <a:ext cx="0" cy="0"/>
          <a:chOff x="0" y="0"/>
          <a:chExt cx="0" cy="0"/>
        </a:xfrm>
      </p:grpSpPr>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9"/>
        <p:cNvGrpSpPr/>
        <p:nvPr/>
      </p:nvGrpSpPr>
      <p:grpSpPr>
        <a:xfrm>
          <a:off x="0" y="0"/>
          <a:ext cx="0" cy="0"/>
          <a:chOff x="0" y="0"/>
          <a:chExt cx="0" cy="0"/>
        </a:xfrm>
      </p:grpSpPr>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3"/>
        <p:cNvGrpSpPr/>
        <p:nvPr/>
      </p:nvGrpSpPr>
      <p:grpSpPr>
        <a:xfrm>
          <a:off x="0" y="0"/>
          <a:ext cx="0" cy="0"/>
          <a:chOff x="0" y="0"/>
          <a:chExt cx="0" cy="0"/>
        </a:xfrm>
      </p:grpSpPr>
      <p:pic>
        <p:nvPicPr>
          <p:cNvPr id="244" name="Google Shape;244;p55" descr="Jitterbug and Shag Swing dance." title="The Jitterbug">
            <a:hlinkClick r:id="rId4"/>
          </p:cNvPr>
          <p:cNvPicPr preferRelativeResize="0"/>
          <p:nvPr/>
        </p:nvPicPr>
        <p:blipFill>
          <a:blip r:embed="rId5">
            <a:alphaModFix/>
          </a:blip>
          <a:stretch>
            <a:fillRect/>
          </a:stretch>
        </p:blipFill>
        <p:spPr>
          <a:xfrm>
            <a:off x="4568900" y="2534838"/>
            <a:ext cx="4070200" cy="3052650"/>
          </a:xfrm>
          <a:prstGeom prst="rect">
            <a:avLst/>
          </a:prstGeom>
          <a:noFill/>
          <a:ln>
            <a:noFill/>
          </a:ln>
        </p:spPr>
      </p:pic>
      <p:pic>
        <p:nvPicPr>
          <p:cNvPr id="245" name="Google Shape;245;p55" descr="A clip from Buck Privates from my VHS Tapes file. I do not own the rights, but love the movie." title="Andrews Sisters   Boogie Woogie Bugle Boy">
            <a:hlinkClick r:id="rId6"/>
          </p:cNvPr>
          <p:cNvPicPr preferRelativeResize="0"/>
          <p:nvPr/>
        </p:nvPicPr>
        <p:blipFill>
          <a:blip r:embed="rId7">
            <a:alphaModFix/>
          </a:blip>
          <a:stretch>
            <a:fillRect/>
          </a:stretch>
        </p:blipFill>
        <p:spPr>
          <a:xfrm>
            <a:off x="463425" y="2567088"/>
            <a:ext cx="3984175" cy="298813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9"/>
        <p:cNvGrpSpPr/>
        <p:nvPr/>
      </p:nvGrpSpPr>
      <p:grpSpPr>
        <a:xfrm>
          <a:off x="0" y="0"/>
          <a:ext cx="0" cy="0"/>
          <a:chOff x="0" y="0"/>
          <a:chExt cx="0" cy="0"/>
        </a:xfrm>
      </p:grpSpPr>
      <p:sp>
        <p:nvSpPr>
          <p:cNvPr id="250" name="Google Shape;250;p56"/>
          <p:cNvSpPr txBox="1"/>
          <p:nvPr/>
        </p:nvSpPr>
        <p:spPr>
          <a:xfrm>
            <a:off x="5068350" y="2408075"/>
            <a:ext cx="3453300" cy="48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t>Type here</a:t>
            </a:r>
            <a:endParaRPr sz="2400" b="1"/>
          </a:p>
        </p:txBody>
      </p:sp>
      <p:sp>
        <p:nvSpPr>
          <p:cNvPr id="251" name="Google Shape;251;p56"/>
          <p:cNvSpPr txBox="1"/>
          <p:nvPr/>
        </p:nvSpPr>
        <p:spPr>
          <a:xfrm>
            <a:off x="1318725" y="1181875"/>
            <a:ext cx="2845800" cy="48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t>Type here</a:t>
            </a:r>
            <a:endParaRPr sz="2400"/>
          </a:p>
        </p:txBody>
      </p:sp>
      <p:sp>
        <p:nvSpPr>
          <p:cNvPr id="252" name="Google Shape;252;p56"/>
          <p:cNvSpPr txBox="1"/>
          <p:nvPr/>
        </p:nvSpPr>
        <p:spPr>
          <a:xfrm>
            <a:off x="5918700" y="1181875"/>
            <a:ext cx="2603100" cy="48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t>Type here</a:t>
            </a:r>
            <a:endParaRPr sz="2400"/>
          </a:p>
        </p:txBody>
      </p:sp>
      <p:sp>
        <p:nvSpPr>
          <p:cNvPr id="5" name="TextBox 4">
            <a:extLst>
              <a:ext uri="{FF2B5EF4-FFF2-40B4-BE49-F238E27FC236}">
                <a16:creationId xmlns:a16="http://schemas.microsoft.com/office/drawing/2014/main" id="{34CB9F4F-1E5D-4F4C-8DE4-7FB5E00C95F2}"/>
              </a:ext>
            </a:extLst>
          </p:cNvPr>
          <p:cNvSpPr txBox="1"/>
          <p:nvPr/>
        </p:nvSpPr>
        <p:spPr>
          <a:xfrm>
            <a:off x="931332" y="3606800"/>
            <a:ext cx="3453299" cy="307777"/>
          </a:xfrm>
          <a:prstGeom prst="rect">
            <a:avLst/>
          </a:prstGeom>
          <a:noFill/>
        </p:spPr>
        <p:txBody>
          <a:bodyPr wrap="square" rtlCol="0">
            <a:spAutoFit/>
          </a:bodyPr>
          <a:lstStyle/>
          <a:p>
            <a:r>
              <a:rPr lang="en-GB" b="1" dirty="0">
                <a:solidFill>
                  <a:srgbClr val="FFFF00"/>
                </a:solidFill>
              </a:rPr>
              <a:t>Insert &gt; Media &gt; Video &gt; Online Video</a:t>
            </a:r>
          </a:p>
        </p:txBody>
      </p:sp>
      <p:pic>
        <p:nvPicPr>
          <p:cNvPr id="6" name="Picture 5">
            <a:extLst>
              <a:ext uri="{FF2B5EF4-FFF2-40B4-BE49-F238E27FC236}">
                <a16:creationId xmlns:a16="http://schemas.microsoft.com/office/drawing/2014/main" id="{10882C9E-3E16-4669-A3FB-F15334C692E3}"/>
              </a:ext>
            </a:extLst>
          </p:cNvPr>
          <p:cNvPicPr>
            <a:picLocks noChangeAspect="1"/>
          </p:cNvPicPr>
          <p:nvPr/>
        </p:nvPicPr>
        <p:blipFill>
          <a:blip r:embed="rId4"/>
          <a:stretch>
            <a:fillRect/>
          </a:stretch>
        </p:blipFill>
        <p:spPr>
          <a:xfrm rot="19533482">
            <a:off x="2131243" y="3887761"/>
            <a:ext cx="5874215" cy="744812"/>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6"/>
        <p:cNvGrpSpPr/>
        <p:nvPr/>
      </p:nvGrpSpPr>
      <p:grpSpPr>
        <a:xfrm>
          <a:off x="0" y="0"/>
          <a:ext cx="0" cy="0"/>
          <a:chOff x="0" y="0"/>
          <a:chExt cx="0" cy="0"/>
        </a:xfrm>
      </p:grpSpPr>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0"/>
        <p:cNvGrpSpPr/>
        <p:nvPr/>
      </p:nvGrpSpPr>
      <p:grpSpPr>
        <a:xfrm>
          <a:off x="0" y="0"/>
          <a:ext cx="0" cy="0"/>
          <a:chOff x="0" y="0"/>
          <a:chExt cx="0" cy="0"/>
        </a:xfrm>
      </p:grpSpPr>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4"/>
        <p:cNvGrpSpPr/>
        <p:nvPr/>
      </p:nvGrpSpPr>
      <p:grpSpPr>
        <a:xfrm>
          <a:off x="0" y="0"/>
          <a:ext cx="0" cy="0"/>
          <a:chOff x="0" y="0"/>
          <a:chExt cx="0" cy="0"/>
        </a:xfrm>
      </p:grpSpPr>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8"/>
        <p:cNvGrpSpPr/>
        <p:nvPr/>
      </p:nvGrpSpPr>
      <p:grpSpPr>
        <a:xfrm>
          <a:off x="0" y="0"/>
          <a:ext cx="0" cy="0"/>
          <a:chOff x="0" y="0"/>
          <a:chExt cx="0" cy="0"/>
        </a:xfrm>
      </p:grpSpPr>
      <p:pic>
        <p:nvPicPr>
          <p:cNvPr id="269" name="Google Shape;269;p60" descr="Lyrics at the bottom:&#10;&#10;Written by Johnny Burke and Jimmy Van Heusen, information below from stevenlewis.info&#10;&#10;&quot;The songwriters were told to write a song for Bing's forthcoming movie, Going My Way, that amounted to the Ten Commandments with a rhythm section. Jimmy Van Heusen was stumped until he visited Bing's home and heard Bing ask one of his unruly kids, &quot;Do you want to grow up to be a mule?&quot;. Bing recorded the result Feb. 7, 1944, with the Williams Brothers, among whom was 13-year-old Andy Williams, substituting for the Crosby sons. The brothers were paid $100 for their contribution to the recording that sold more than a million copies, and remained in the pop charts for 28 weeks, including 9 weeks atop the charts. The song won the Academy Award and in 2002 Bing's recording was inducted into the Grammy Hall of Fame.&quot;&#10;&#10;Subscribe for more Bing Crosby music and give a request if there's a song you want to hear! &#10;&#10;Would you like to swing on a star&#10;Carry moonbeams home in a jar&#10;And be better off than you are&#10;Or would you rather be a mule?&#10;&#10;A mule is an animal with long funny ears&#10;Kicks up at anything he hears&#10;His back is brawny but his brain is weak&#10;He's just plain stupid with a stubborn streak&#10;And by the way, if you hate to go to school&#10;You may grow up to be a mule&#10;&#10;Or would you like to swing on a star&#10;Carry moonbeams home in a jar&#10;And be better off than you are&#10;Or would you rather be a pig?&#10;&#10;A pig is an animal with dirt on his face&#10;His shoes are a terrible disgrace&#10;He has no manners when he eats his food&#10;He's fat and lazy and extremely rude&#10;But if you don't care a feather or a fig&#10;You may grow up to be a pig&#10;&#10;Or would you like to swing on a star&#10;Carry moonbeams home in a jar&#10;And be better off than you are&#10;Or would you rather be a fish?&#10;&#10;A fish won't do anything, but swim in a brook&#10;He can't write his name or read a book&#10;To fool the people is his only thought&#10;And though he's slippery, he still gets caught&#10;But then if that sort of life is what you wish&#10;You may grow up to be a fish&#10;A new kind of jumped-up slippery fish&#10;&#10;And all the monkeys aren't in the zoo&#10;Every day you meet quite a few&#10;So you see it's all up to you&#10;You can be better than you are&#10;You could be swingin' on a star" title="Bing Crosby - Swinging On A Star (1944)">
            <a:hlinkClick r:id="rId4"/>
          </p:cNvPr>
          <p:cNvPicPr preferRelativeResize="0"/>
          <p:nvPr/>
        </p:nvPicPr>
        <p:blipFill>
          <a:blip r:embed="rId5">
            <a:alphaModFix/>
          </a:blip>
          <a:stretch>
            <a:fillRect/>
          </a:stretch>
        </p:blipFill>
        <p:spPr>
          <a:xfrm>
            <a:off x="805550" y="1912775"/>
            <a:ext cx="2538967" cy="1904225"/>
          </a:xfrm>
          <a:prstGeom prst="rect">
            <a:avLst/>
          </a:prstGeom>
          <a:noFill/>
          <a:ln>
            <a:noFill/>
          </a:ln>
        </p:spPr>
      </p:pic>
      <p:pic>
        <p:nvPicPr>
          <p:cNvPr id="270" name="Google Shape;270;p60" descr="Rudy Vallée with Orchestra - As Time Goes By, Victor 1943 &#10; &#10;This is the later  (1943) from two famous renditions of &quot;As Time Goes By&quot; made by Rudy Vallée. The earlier version was recorded by him and his Connecticut Yankees in 1931, when that lovely slow-fox was just one of many popular hits of the year.  However ten years later, the film -love story &quot;Casablanca&quot; (1942) directed by Michael Curtiz with Humphrey Bogart, Ingrid Bergman, Paul Henreid, and &quot;As Time Goes By&quot; played by Sam (Play it again, Sam...) made the song an evergreen and one of classic love themes in history of the movies.   &#10;See also a very nice version recorded in 1931 by The Columbians (Freddie Rich Orchestra) and Smith Ballew as vocalist (it happens to be the first movie ever made by me for You Tube) http://youtu.be/y37eSRoUlU8" title="Film Casablanca and Rudy Vallée: As Time Goes By, 1943">
            <a:hlinkClick r:id="rId6"/>
          </p:cNvPr>
          <p:cNvPicPr preferRelativeResize="0"/>
          <p:nvPr/>
        </p:nvPicPr>
        <p:blipFill>
          <a:blip r:embed="rId7">
            <a:alphaModFix/>
          </a:blip>
          <a:stretch>
            <a:fillRect/>
          </a:stretch>
        </p:blipFill>
        <p:spPr>
          <a:xfrm>
            <a:off x="5315350" y="1912775"/>
            <a:ext cx="2538974" cy="1904225"/>
          </a:xfrm>
          <a:prstGeom prst="rect">
            <a:avLst/>
          </a:prstGeom>
          <a:noFill/>
          <a:ln>
            <a:noFill/>
          </a:ln>
        </p:spPr>
      </p:pic>
      <p:pic>
        <p:nvPicPr>
          <p:cNvPr id="271" name="Google Shape;271;p60" descr="NAT KING COLE&#10;OFFICIAL FAN CLUB GENE VINCENT &quot;LONELY STREET&quot;  &#10;http://www.facebook.com/pages/GENE-VINCENT-FAN-CLUB/228785458542 (Facebook)&#10;OFFICIAL FAN CLUB LONELY STREET GENE VINCENT&#10;On Facebook https://www.facebook.com/pages/GENE-V... -- Website (underconstruction but open ) http://gene.vincent.fanclub.voila.net/&#10;Forum http://gene-vincent-forum.niceboard.c...&#10;Lee-Loo &#10;ANNEES VINYL&#10;Detail : http://genevincent.weebly.com/" title="NAT KING COLE ROUTE 66">
            <a:hlinkClick r:id="rId8"/>
          </p:cNvPr>
          <p:cNvPicPr preferRelativeResize="0"/>
          <p:nvPr/>
        </p:nvPicPr>
        <p:blipFill>
          <a:blip r:embed="rId9">
            <a:alphaModFix/>
          </a:blip>
          <a:stretch>
            <a:fillRect/>
          </a:stretch>
        </p:blipFill>
        <p:spPr>
          <a:xfrm>
            <a:off x="2429075" y="4474800"/>
            <a:ext cx="2538974" cy="19042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5"/>
        <p:cNvGrpSpPr/>
        <p:nvPr/>
      </p:nvGrpSpPr>
      <p:grpSpPr>
        <a:xfrm>
          <a:off x="0" y="0"/>
          <a:ext cx="0" cy="0"/>
          <a:chOff x="0" y="0"/>
          <a:chExt cx="0" cy="0"/>
        </a:xfrm>
      </p:grpSpPr>
      <p:sp>
        <p:nvSpPr>
          <p:cNvPr id="276" name="Google Shape;276;p61"/>
          <p:cNvSpPr txBox="1"/>
          <p:nvPr/>
        </p:nvSpPr>
        <p:spPr>
          <a:xfrm>
            <a:off x="5068350" y="2408075"/>
            <a:ext cx="3453300" cy="48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t>Type here</a:t>
            </a:r>
            <a:endParaRPr sz="2400" b="1"/>
          </a:p>
        </p:txBody>
      </p:sp>
      <p:sp>
        <p:nvSpPr>
          <p:cNvPr id="277" name="Google Shape;277;p61"/>
          <p:cNvSpPr txBox="1"/>
          <p:nvPr/>
        </p:nvSpPr>
        <p:spPr>
          <a:xfrm>
            <a:off x="1318725" y="1181875"/>
            <a:ext cx="2845800" cy="48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t>Type here</a:t>
            </a:r>
            <a:endParaRPr sz="2400"/>
          </a:p>
        </p:txBody>
      </p:sp>
      <p:sp>
        <p:nvSpPr>
          <p:cNvPr id="278" name="Google Shape;278;p61"/>
          <p:cNvSpPr txBox="1"/>
          <p:nvPr/>
        </p:nvSpPr>
        <p:spPr>
          <a:xfrm>
            <a:off x="5918700" y="1181875"/>
            <a:ext cx="2603100" cy="48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t>Type here</a:t>
            </a:r>
            <a:endParaRPr sz="2400"/>
          </a:p>
        </p:txBody>
      </p:sp>
      <p:sp>
        <p:nvSpPr>
          <p:cNvPr id="5" name="TextBox 4">
            <a:extLst>
              <a:ext uri="{FF2B5EF4-FFF2-40B4-BE49-F238E27FC236}">
                <a16:creationId xmlns:a16="http://schemas.microsoft.com/office/drawing/2014/main" id="{48ADFF09-B74A-4AB8-864D-AAA317DB3378}"/>
              </a:ext>
            </a:extLst>
          </p:cNvPr>
          <p:cNvSpPr txBox="1"/>
          <p:nvPr/>
        </p:nvSpPr>
        <p:spPr>
          <a:xfrm>
            <a:off x="931332" y="3606800"/>
            <a:ext cx="3453299" cy="307777"/>
          </a:xfrm>
          <a:prstGeom prst="rect">
            <a:avLst/>
          </a:prstGeom>
          <a:noFill/>
        </p:spPr>
        <p:txBody>
          <a:bodyPr wrap="square" rtlCol="0">
            <a:spAutoFit/>
          </a:bodyPr>
          <a:lstStyle/>
          <a:p>
            <a:r>
              <a:rPr lang="en-GB" b="1" dirty="0">
                <a:solidFill>
                  <a:srgbClr val="FFFF00"/>
                </a:solidFill>
              </a:rPr>
              <a:t>Insert &gt; Media &gt; Video &gt; Online Video</a:t>
            </a:r>
          </a:p>
        </p:txBody>
      </p:sp>
      <p:pic>
        <p:nvPicPr>
          <p:cNvPr id="6" name="Picture 5">
            <a:extLst>
              <a:ext uri="{FF2B5EF4-FFF2-40B4-BE49-F238E27FC236}">
                <a16:creationId xmlns:a16="http://schemas.microsoft.com/office/drawing/2014/main" id="{43658978-8EFB-4B94-8E76-79D4D840CFC0}"/>
              </a:ext>
            </a:extLst>
          </p:cNvPr>
          <p:cNvPicPr>
            <a:picLocks noChangeAspect="1"/>
          </p:cNvPicPr>
          <p:nvPr/>
        </p:nvPicPr>
        <p:blipFill>
          <a:blip r:embed="rId4"/>
          <a:stretch>
            <a:fillRect/>
          </a:stretch>
        </p:blipFill>
        <p:spPr>
          <a:xfrm rot="19533482">
            <a:off x="2131243" y="3887761"/>
            <a:ext cx="5874215" cy="744812"/>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2"/>
        <p:cNvGrpSpPr/>
        <p:nvPr/>
      </p:nvGrpSpPr>
      <p:grpSpPr>
        <a:xfrm>
          <a:off x="0" y="0"/>
          <a:ext cx="0" cy="0"/>
          <a:chOff x="0" y="0"/>
          <a:chExt cx="0" cy="0"/>
        </a:xfrm>
      </p:grpSpPr>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6"/>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8"/>
        <p:cNvGrpSpPr/>
        <p:nvPr/>
      </p:nvGrpSpPr>
      <p:grpSpPr>
        <a:xfrm>
          <a:off x="0" y="0"/>
          <a:ext cx="0" cy="0"/>
          <a:chOff x="0" y="0"/>
          <a:chExt cx="0" cy="0"/>
        </a:xfrm>
      </p:grpSpPr>
      <p:graphicFrame>
        <p:nvGraphicFramePr>
          <p:cNvPr id="79" name="Google Shape;79;p19"/>
          <p:cNvGraphicFramePr/>
          <p:nvPr>
            <p:extLst>
              <p:ext uri="{D42A27DB-BD31-4B8C-83A1-F6EECF244321}">
                <p14:modId xmlns:p14="http://schemas.microsoft.com/office/powerpoint/2010/main" val="1824525631"/>
              </p:ext>
            </p:extLst>
          </p:nvPr>
        </p:nvGraphicFramePr>
        <p:xfrm>
          <a:off x="544513" y="2416250"/>
          <a:ext cx="8054950" cy="3714509"/>
        </p:xfrm>
        <a:graphic>
          <a:graphicData uri="http://schemas.openxmlformats.org/drawingml/2006/table">
            <a:tbl>
              <a:tblPr>
                <a:noFill/>
                <a:tableStyleId>{B30EC6B9-7726-4449-A9EF-A95ABEC52E20}</a:tableStyleId>
              </a:tblPr>
              <a:tblGrid>
                <a:gridCol w="811950">
                  <a:extLst>
                    <a:ext uri="{9D8B030D-6E8A-4147-A177-3AD203B41FA5}">
                      <a16:colId xmlns:a16="http://schemas.microsoft.com/office/drawing/2014/main" val="20000"/>
                    </a:ext>
                  </a:extLst>
                </a:gridCol>
                <a:gridCol w="2590225">
                  <a:extLst>
                    <a:ext uri="{9D8B030D-6E8A-4147-A177-3AD203B41FA5}">
                      <a16:colId xmlns:a16="http://schemas.microsoft.com/office/drawing/2014/main" val="20001"/>
                    </a:ext>
                  </a:extLst>
                </a:gridCol>
                <a:gridCol w="2251150">
                  <a:extLst>
                    <a:ext uri="{9D8B030D-6E8A-4147-A177-3AD203B41FA5}">
                      <a16:colId xmlns:a16="http://schemas.microsoft.com/office/drawing/2014/main" val="20002"/>
                    </a:ext>
                  </a:extLst>
                </a:gridCol>
                <a:gridCol w="2401625">
                  <a:extLst>
                    <a:ext uri="{9D8B030D-6E8A-4147-A177-3AD203B41FA5}">
                      <a16:colId xmlns:a16="http://schemas.microsoft.com/office/drawing/2014/main" val="20003"/>
                    </a:ext>
                  </a:extLst>
                </a:gridCol>
              </a:tblGrid>
              <a:tr h="0">
                <a:tc>
                  <a:txBody>
                    <a:bodyPr/>
                    <a:lstStyle/>
                    <a:p>
                      <a:pPr marL="0" lvl="0" indent="0" algn="ctr" rtl="0">
                        <a:lnSpc>
                          <a:spcPct val="100000"/>
                        </a:lnSpc>
                        <a:spcBef>
                          <a:spcPts val="0"/>
                        </a:spcBef>
                        <a:spcAft>
                          <a:spcPts val="0"/>
                        </a:spcAft>
                        <a:buNone/>
                      </a:pPr>
                      <a:r>
                        <a:rPr lang="en" sz="1100" b="1"/>
                        <a:t>Position Number</a:t>
                      </a:r>
                      <a:endParaRPr sz="1100"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b="1"/>
                        <a:t>Song Title &amp; Performer</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b="1"/>
                        <a:t>Via SafeShare</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b="1"/>
                        <a:t>Via YouTube</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71475">
                <a:tc>
                  <a:txBody>
                    <a:bodyPr/>
                    <a:lstStyle/>
                    <a:p>
                      <a:pPr marL="0" lvl="0" indent="0" algn="ctr" rtl="0">
                        <a:lnSpc>
                          <a:spcPct val="100000"/>
                        </a:lnSpc>
                        <a:spcBef>
                          <a:spcPts val="0"/>
                        </a:spcBef>
                        <a:spcAft>
                          <a:spcPts val="0"/>
                        </a:spcAft>
                        <a:buNone/>
                      </a:pPr>
                      <a:r>
                        <a:rPr lang="en" b="1"/>
                        <a:t>1</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b="1" dirty="0"/>
                        <a:t>“White Christmas” - </a:t>
                      </a:r>
                      <a:endParaRPr b="1" dirty="0"/>
                    </a:p>
                    <a:p>
                      <a:pPr marL="0" lvl="0" indent="0" algn="ctr" rtl="0">
                        <a:lnSpc>
                          <a:spcPct val="115000"/>
                        </a:lnSpc>
                        <a:spcBef>
                          <a:spcPts val="0"/>
                        </a:spcBef>
                        <a:spcAft>
                          <a:spcPts val="0"/>
                        </a:spcAft>
                        <a:buNone/>
                      </a:pPr>
                      <a:r>
                        <a:rPr lang="en" b="1" dirty="0"/>
                        <a:t>Bing Crosby</a:t>
                      </a:r>
                      <a:endParaRPr b="1" dirty="0"/>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u="sng">
                          <a:solidFill>
                            <a:schemeClr val="hlink"/>
                          </a:solidFill>
                          <a:hlinkClick r:id="rId4"/>
                        </a:rPr>
                        <a:t>https://safeshare.tv/x/UD43sQ5TBhc</a:t>
                      </a:r>
                      <a:endParaRPr sz="1200" b="1" u="sng">
                        <a:solidFill>
                          <a:schemeClr val="hlink"/>
                        </a:solidFill>
                        <a:hlinkClick r:id="rId4"/>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200" dirty="0">
                          <a:hlinkClick r:id="rId5"/>
                        </a:rPr>
                        <a:t>https://www.youtube.com/watch?v=A9ibhWgMlso</a:t>
                      </a:r>
                      <a:endParaRPr sz="1200" u="sng" dirty="0">
                        <a:solidFill>
                          <a:schemeClr val="hlink"/>
                        </a:solidFill>
                        <a:hlinkClick r:id="rId6"/>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71475">
                <a:tc>
                  <a:txBody>
                    <a:bodyPr/>
                    <a:lstStyle/>
                    <a:p>
                      <a:pPr marL="0" lvl="0" indent="0" algn="ctr" rtl="0">
                        <a:lnSpc>
                          <a:spcPct val="100000"/>
                        </a:lnSpc>
                        <a:spcBef>
                          <a:spcPts val="0"/>
                        </a:spcBef>
                        <a:spcAft>
                          <a:spcPts val="0"/>
                        </a:spcAft>
                        <a:buNone/>
                      </a:pPr>
                      <a:r>
                        <a:rPr lang="en" b="1"/>
                        <a:t>2</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b="1"/>
                        <a:t>“The Christmas Song” - </a:t>
                      </a:r>
                      <a:endParaRPr b="1"/>
                    </a:p>
                    <a:p>
                      <a:pPr marL="0" lvl="0" indent="0" algn="ctr" rtl="0">
                        <a:lnSpc>
                          <a:spcPct val="115000"/>
                        </a:lnSpc>
                        <a:spcBef>
                          <a:spcPts val="0"/>
                        </a:spcBef>
                        <a:spcAft>
                          <a:spcPts val="0"/>
                        </a:spcAft>
                        <a:buNone/>
                      </a:pPr>
                      <a:r>
                        <a:rPr lang="en" b="1"/>
                        <a:t>Nat “King” Cole</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u="sng">
                          <a:solidFill>
                            <a:schemeClr val="hlink"/>
                          </a:solidFill>
                          <a:hlinkClick r:id="rId7"/>
                        </a:rPr>
                        <a:t>https://safeshare.tv/x/ss596f9fdf7cf80</a:t>
                      </a:r>
                      <a:r>
                        <a:rPr lang="en" sz="1200"/>
                        <a:t> </a:t>
                      </a:r>
                      <a:endParaRPr sz="1200"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u="sng">
                          <a:solidFill>
                            <a:schemeClr val="hlink"/>
                          </a:solidFill>
                          <a:hlinkClick r:id="rId8"/>
                        </a:rPr>
                        <a:t>https://www.youtube.com/watch?v=hwacxSnc4tI</a:t>
                      </a:r>
                      <a:endParaRPr sz="1200" u="sng">
                        <a:solidFill>
                          <a:schemeClr val="hlink"/>
                        </a:solidFill>
                        <a:hlinkClick r:id="rId8"/>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71475">
                <a:tc>
                  <a:txBody>
                    <a:bodyPr/>
                    <a:lstStyle/>
                    <a:p>
                      <a:pPr marL="0" lvl="0" indent="0" algn="ctr" rtl="0">
                        <a:lnSpc>
                          <a:spcPct val="100000"/>
                        </a:lnSpc>
                        <a:spcBef>
                          <a:spcPts val="0"/>
                        </a:spcBef>
                        <a:spcAft>
                          <a:spcPts val="0"/>
                        </a:spcAft>
                        <a:buNone/>
                      </a:pPr>
                      <a:r>
                        <a:rPr lang="en" b="1"/>
                        <a:t>3</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b="1"/>
                        <a:t>“ God Bless the Child” - </a:t>
                      </a:r>
                      <a:endParaRPr b="1"/>
                    </a:p>
                    <a:p>
                      <a:pPr marL="0" lvl="0" indent="0" algn="ctr" rtl="0">
                        <a:lnSpc>
                          <a:spcPct val="115000"/>
                        </a:lnSpc>
                        <a:spcBef>
                          <a:spcPts val="0"/>
                        </a:spcBef>
                        <a:spcAft>
                          <a:spcPts val="0"/>
                        </a:spcAft>
                        <a:buNone/>
                      </a:pPr>
                      <a:r>
                        <a:rPr lang="en" b="1"/>
                        <a:t>Billie Holiday</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u="sng">
                          <a:solidFill>
                            <a:schemeClr val="hlink"/>
                          </a:solidFill>
                          <a:hlinkClick r:id="rId9"/>
                        </a:rPr>
                        <a:t>https://safeshare.tv/x/ss57fc09dd341cc</a:t>
                      </a:r>
                      <a:endParaRPr sz="1200" b="1" u="sng">
                        <a:solidFill>
                          <a:schemeClr val="hlink"/>
                        </a:solidFill>
                        <a:hlinkClick r:id="rId9"/>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u="sng">
                          <a:solidFill>
                            <a:schemeClr val="hlink"/>
                          </a:solidFill>
                          <a:hlinkClick r:id="rId10"/>
                        </a:rPr>
                        <a:t>https://www.youtube.com/watch?v=Wc4JvGfRLpA</a:t>
                      </a:r>
                      <a:endParaRPr sz="1200" u="sng">
                        <a:solidFill>
                          <a:schemeClr val="hlink"/>
                        </a:solidFill>
                        <a:hlinkClick r:id="rId10"/>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71475">
                <a:tc>
                  <a:txBody>
                    <a:bodyPr/>
                    <a:lstStyle/>
                    <a:p>
                      <a:pPr marL="0" lvl="0" indent="0" algn="ctr" rtl="0">
                        <a:lnSpc>
                          <a:spcPct val="100000"/>
                        </a:lnSpc>
                        <a:spcBef>
                          <a:spcPts val="0"/>
                        </a:spcBef>
                        <a:spcAft>
                          <a:spcPts val="0"/>
                        </a:spcAft>
                        <a:buNone/>
                      </a:pPr>
                      <a:r>
                        <a:rPr lang="en" b="1"/>
                        <a:t>4</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b="1"/>
                        <a:t>“Take the “A” Train” - </a:t>
                      </a:r>
                      <a:endParaRPr b="1"/>
                    </a:p>
                    <a:p>
                      <a:pPr marL="0" lvl="0" indent="0" algn="ctr" rtl="0">
                        <a:lnSpc>
                          <a:spcPct val="115000"/>
                        </a:lnSpc>
                        <a:spcBef>
                          <a:spcPts val="0"/>
                        </a:spcBef>
                        <a:spcAft>
                          <a:spcPts val="0"/>
                        </a:spcAft>
                        <a:buNone/>
                      </a:pPr>
                      <a:r>
                        <a:rPr lang="en" b="1"/>
                        <a:t>Duke Ellington</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u="sng">
                          <a:solidFill>
                            <a:schemeClr val="hlink"/>
                          </a:solidFill>
                          <a:hlinkClick r:id="rId11"/>
                        </a:rPr>
                        <a:t>https://safeshare.tv/x/ss57fc0a7f95827</a:t>
                      </a:r>
                      <a:endParaRPr sz="1200" b="1" u="sng">
                        <a:solidFill>
                          <a:schemeClr val="hlink"/>
                        </a:solidFill>
                        <a:hlinkClick r:id="rId11"/>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u="sng">
                          <a:solidFill>
                            <a:schemeClr val="hlink"/>
                          </a:solidFill>
                          <a:hlinkClick r:id="rId12"/>
                        </a:rPr>
                        <a:t>https://www.youtube.com/watch?v=cb2w2m1JmCY</a:t>
                      </a:r>
                      <a:endParaRPr sz="1200" u="sng">
                        <a:solidFill>
                          <a:schemeClr val="hlink"/>
                        </a:solidFill>
                        <a:hlinkClick r:id="rId12"/>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71475">
                <a:tc>
                  <a:txBody>
                    <a:bodyPr/>
                    <a:lstStyle/>
                    <a:p>
                      <a:pPr marL="0" lvl="0" indent="0" algn="ctr" rtl="0">
                        <a:lnSpc>
                          <a:spcPct val="100000"/>
                        </a:lnSpc>
                        <a:spcBef>
                          <a:spcPts val="0"/>
                        </a:spcBef>
                        <a:spcAft>
                          <a:spcPts val="0"/>
                        </a:spcAft>
                        <a:buNone/>
                      </a:pPr>
                      <a:r>
                        <a:rPr lang="en" b="1"/>
                        <a:t>5</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b="1"/>
                        <a:t>“Star Dust” - Artie Shaw</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u="sng">
                          <a:solidFill>
                            <a:schemeClr val="hlink"/>
                          </a:solidFill>
                          <a:hlinkClick r:id="rId13"/>
                        </a:rPr>
                        <a:t>https://safeshare.tv/x/P0NNxby9F7I</a:t>
                      </a:r>
                      <a:endParaRPr sz="1200" b="1" u="sng">
                        <a:solidFill>
                          <a:schemeClr val="hlink"/>
                        </a:solidFill>
                        <a:hlinkClick r:id="rId13"/>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u="sng" dirty="0">
                          <a:solidFill>
                            <a:schemeClr val="hlink"/>
                          </a:solidFill>
                          <a:hlinkClick r:id="rId14"/>
                        </a:rPr>
                        <a:t>https://www.youtube.com/watch?v=P0NNxby9F7I</a:t>
                      </a:r>
                      <a:endParaRPr sz="1200" u="sng" dirty="0">
                        <a:solidFill>
                          <a:schemeClr val="hlink"/>
                        </a:solidFill>
                        <a:hlinkClick r:id="rId14"/>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0"/>
        <p:cNvGrpSpPr/>
        <p:nvPr/>
      </p:nvGrpSpPr>
      <p:grpSpPr>
        <a:xfrm>
          <a:off x="0" y="0"/>
          <a:ext cx="0" cy="0"/>
          <a:chOff x="0" y="0"/>
          <a:chExt cx="0" cy="0"/>
        </a:xfrm>
      </p:grpSpPr>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4"/>
        <p:cNvGrpSpPr/>
        <p:nvPr/>
      </p:nvGrpSpPr>
      <p:grpSpPr>
        <a:xfrm>
          <a:off x="0" y="0"/>
          <a:ext cx="0" cy="0"/>
          <a:chOff x="0" y="0"/>
          <a:chExt cx="0" cy="0"/>
        </a:xfrm>
      </p:grpSpPr>
      <p:pic>
        <p:nvPicPr>
          <p:cNvPr id="295" name="Google Shape;295;p65" descr="James Robert &quot;Bob&quot; Wills (March 6, 1905 – May 13, 1975) was an American Western swing musician, songwriter, and bandleader. Considered by music authorities as the co-founder of Western swing,[1][2][3] he was universally known as the King of Western Swing (after the death of Spade Cooley who used the moniker &quot;King Of Western Swing&quot; from 1942 to 1969.)&#10;&#10;Wills formed several bands and played radio stations around the South and West until he formed the Texas Playboys in 1934 with Wills on fiddle, Tommy Duncan on piano and vocals, rhythm guitarist June Whalin, tenor banjoist Johnnie Lee Wills, and Kermit Whalin, who played steel guitar and bass. The band played regularly on a Tulsa, Oklahoma radio station and added Leon McAuliffe on steel guitar, pianist Al Stricklin, drummer Smokey Dacus, and a horn section that expanded the band's sound. Wills favored jazz-like arrangements and the band found national popularity into the 1940s with such hits as &quot;Steel Guitar Rag&quot;, &quot;New San Antonio Rose&quot;, &quot;Smoke On The Water&quot;, &quot;Stars And Stripes On Iwo Jima&quot;, and &quot;New Spanish Two Step&#10;https://en.wikipedia.org/wiki/Bob_Wills&#10;&#10;-~-~~-~~~-~~-~-&#10;Please watch: &quot;Jean Shephard - He Loved Me Once And He'll Love Me Again (Stars Of 50')&quot; &#10;https://www.youtube.com/watch?v=Z-QYWgeAthY&#10;-~-~~-~~~-~~-~-" title="Bob Wills &amp; His Texas Playboys - Smoke On The Water">
            <a:hlinkClick r:id="rId4"/>
          </p:cNvPr>
          <p:cNvPicPr preferRelativeResize="0"/>
          <p:nvPr/>
        </p:nvPicPr>
        <p:blipFill>
          <a:blip r:embed="rId5">
            <a:alphaModFix/>
          </a:blip>
          <a:stretch>
            <a:fillRect/>
          </a:stretch>
        </p:blipFill>
        <p:spPr>
          <a:xfrm>
            <a:off x="5750775" y="2597025"/>
            <a:ext cx="2950574" cy="22129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9"/>
        <p:cNvGrpSpPr/>
        <p:nvPr/>
      </p:nvGrpSpPr>
      <p:grpSpPr>
        <a:xfrm>
          <a:off x="0" y="0"/>
          <a:ext cx="0" cy="0"/>
          <a:chOff x="0" y="0"/>
          <a:chExt cx="0" cy="0"/>
        </a:xfrm>
      </p:grpSpPr>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3"/>
        <p:cNvGrpSpPr/>
        <p:nvPr/>
      </p:nvGrpSpPr>
      <p:grpSpPr>
        <a:xfrm>
          <a:off x="0" y="0"/>
          <a:ext cx="0" cy="0"/>
          <a:chOff x="0" y="0"/>
          <a:chExt cx="0" cy="0"/>
        </a:xfrm>
      </p:grpSpPr>
      <p:pic>
        <p:nvPicPr>
          <p:cNvPr id="304" name="Google Shape;304;p67" descr="Record: Decca 5958 ... Recorded April 26, 1941" title="Ernest Tubb - Walking The Floor Over You 1941">
            <a:hlinkClick r:id="rId4"/>
          </p:cNvPr>
          <p:cNvPicPr preferRelativeResize="0"/>
          <p:nvPr/>
        </p:nvPicPr>
        <p:blipFill>
          <a:blip r:embed="rId5">
            <a:alphaModFix/>
          </a:blip>
          <a:stretch>
            <a:fillRect/>
          </a:stretch>
        </p:blipFill>
        <p:spPr>
          <a:xfrm>
            <a:off x="432300" y="2488150"/>
            <a:ext cx="4052626" cy="3039484"/>
          </a:xfrm>
          <a:prstGeom prst="rect">
            <a:avLst/>
          </a:prstGeom>
          <a:noFill/>
          <a:ln>
            <a:noFill/>
          </a:ln>
        </p:spPr>
      </p:pic>
      <p:pic>
        <p:nvPicPr>
          <p:cNvPr id="305" name="Google Shape;305;p67" title="hank williams lovesick blues">
            <a:hlinkClick r:id="rId6"/>
          </p:cNvPr>
          <p:cNvPicPr preferRelativeResize="0"/>
          <p:nvPr/>
        </p:nvPicPr>
        <p:blipFill>
          <a:blip r:embed="rId7">
            <a:alphaModFix/>
          </a:blip>
          <a:stretch>
            <a:fillRect/>
          </a:stretch>
        </p:blipFill>
        <p:spPr>
          <a:xfrm>
            <a:off x="4587550" y="2488150"/>
            <a:ext cx="4052626" cy="30394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9"/>
        <p:cNvGrpSpPr/>
        <p:nvPr/>
      </p:nvGrpSpPr>
      <p:grpSpPr>
        <a:xfrm>
          <a:off x="0" y="0"/>
          <a:ext cx="0" cy="0"/>
          <a:chOff x="0" y="0"/>
          <a:chExt cx="0" cy="0"/>
        </a:xfrm>
      </p:grpSpPr>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3"/>
        <p:cNvGrpSpPr/>
        <p:nvPr/>
      </p:nvGrpSpPr>
      <p:grpSpPr>
        <a:xfrm>
          <a:off x="0" y="0"/>
          <a:ext cx="0" cy="0"/>
          <a:chOff x="0" y="0"/>
          <a:chExt cx="0" cy="0"/>
        </a:xfrm>
      </p:grpSpPr>
      <p:pic>
        <p:nvPicPr>
          <p:cNvPr id="314" name="Google Shape;314;p69" descr="Eddy Arnold - Bouquet of Roses (1948)  The Westerner http://thewesterner.blogspot.com/" title="#1103 Eddy Arnold - Bouquet of Roses">
            <a:hlinkClick r:id="rId4"/>
          </p:cNvPr>
          <p:cNvPicPr preferRelativeResize="0"/>
          <p:nvPr/>
        </p:nvPicPr>
        <p:blipFill>
          <a:blip r:embed="rId5">
            <a:alphaModFix/>
          </a:blip>
          <a:stretch>
            <a:fillRect/>
          </a:stretch>
        </p:blipFill>
        <p:spPr>
          <a:xfrm>
            <a:off x="650025" y="2206700"/>
            <a:ext cx="4070225" cy="30526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8"/>
        <p:cNvGrpSpPr/>
        <p:nvPr/>
      </p:nvGrpSpPr>
      <p:grpSpPr>
        <a:xfrm>
          <a:off x="0" y="0"/>
          <a:ext cx="0" cy="0"/>
          <a:chOff x="0" y="0"/>
          <a:chExt cx="0" cy="0"/>
        </a:xfrm>
      </p:grpSpPr>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2"/>
        <p:cNvGrpSpPr/>
        <p:nvPr/>
      </p:nvGrpSpPr>
      <p:grpSpPr>
        <a:xfrm>
          <a:off x="0" y="0"/>
          <a:ext cx="0" cy="0"/>
          <a:chOff x="0" y="0"/>
          <a:chExt cx="0" cy="0"/>
        </a:xfrm>
      </p:grpSpPr>
      <p:pic>
        <p:nvPicPr>
          <p:cNvPr id="323" name="Google Shape;323;p71" descr="Provided to YouTube by Universal Music Group&#10;&#10;You Two-Timed Me One Time Too Often · Tex Ritter&#10;&#10;Vintage Collections&#10;&#10;℗ Originally released 1945 by Capitol Records Nashville. All rights reserved.&#10;&#10;Producer: Lee Gillette&#10;Composer: Jenny Lou Carson&#10;&#10;Auto-generated by YouTube." title="You Two-Timed Me One Time Too Often">
            <a:hlinkClick r:id="rId4"/>
          </p:cNvPr>
          <p:cNvPicPr preferRelativeResize="0"/>
          <p:nvPr/>
        </p:nvPicPr>
        <p:blipFill>
          <a:blip r:embed="rId5">
            <a:alphaModFix/>
          </a:blip>
          <a:stretch>
            <a:fillRect/>
          </a:stretch>
        </p:blipFill>
        <p:spPr>
          <a:xfrm>
            <a:off x="3729150" y="2006075"/>
            <a:ext cx="4183225" cy="31374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7"/>
        <p:cNvGrpSpPr/>
        <p:nvPr/>
      </p:nvGrpSpPr>
      <p:grpSpPr>
        <a:xfrm>
          <a:off x="0" y="0"/>
          <a:ext cx="0" cy="0"/>
          <a:chOff x="0" y="0"/>
          <a:chExt cx="0" cy="0"/>
        </a:xfrm>
      </p:grpSpPr>
      <p:sp>
        <p:nvSpPr>
          <p:cNvPr id="328" name="Google Shape;328;p72"/>
          <p:cNvSpPr txBox="1"/>
          <p:nvPr/>
        </p:nvSpPr>
        <p:spPr>
          <a:xfrm>
            <a:off x="5068350" y="2408075"/>
            <a:ext cx="3453300" cy="48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t>Type here</a:t>
            </a:r>
            <a:endParaRPr sz="2400" b="1"/>
          </a:p>
        </p:txBody>
      </p:sp>
      <p:sp>
        <p:nvSpPr>
          <p:cNvPr id="329" name="Google Shape;329;p72"/>
          <p:cNvSpPr txBox="1"/>
          <p:nvPr/>
        </p:nvSpPr>
        <p:spPr>
          <a:xfrm>
            <a:off x="1318725" y="1181875"/>
            <a:ext cx="2845800" cy="48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t>Type here</a:t>
            </a:r>
            <a:endParaRPr sz="2400"/>
          </a:p>
        </p:txBody>
      </p:sp>
      <p:sp>
        <p:nvSpPr>
          <p:cNvPr id="330" name="Google Shape;330;p72"/>
          <p:cNvSpPr txBox="1"/>
          <p:nvPr/>
        </p:nvSpPr>
        <p:spPr>
          <a:xfrm>
            <a:off x="5918700" y="1181875"/>
            <a:ext cx="2603100" cy="48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t>Type here</a:t>
            </a:r>
            <a:endParaRPr sz="2400"/>
          </a:p>
        </p:txBody>
      </p:sp>
      <p:sp>
        <p:nvSpPr>
          <p:cNvPr id="5" name="TextBox 4">
            <a:extLst>
              <a:ext uri="{FF2B5EF4-FFF2-40B4-BE49-F238E27FC236}">
                <a16:creationId xmlns:a16="http://schemas.microsoft.com/office/drawing/2014/main" id="{A195164F-864F-432B-9267-200539137153}"/>
              </a:ext>
            </a:extLst>
          </p:cNvPr>
          <p:cNvSpPr txBox="1"/>
          <p:nvPr/>
        </p:nvSpPr>
        <p:spPr>
          <a:xfrm>
            <a:off x="931332" y="3606800"/>
            <a:ext cx="3453299" cy="307777"/>
          </a:xfrm>
          <a:prstGeom prst="rect">
            <a:avLst/>
          </a:prstGeom>
          <a:noFill/>
        </p:spPr>
        <p:txBody>
          <a:bodyPr wrap="square" rtlCol="0">
            <a:spAutoFit/>
          </a:bodyPr>
          <a:lstStyle/>
          <a:p>
            <a:r>
              <a:rPr lang="en-GB" b="1" dirty="0">
                <a:solidFill>
                  <a:srgbClr val="FFFF00"/>
                </a:solidFill>
              </a:rPr>
              <a:t>Insert &gt; Media &gt; Video &gt; Online Video</a:t>
            </a:r>
          </a:p>
        </p:txBody>
      </p:sp>
      <p:pic>
        <p:nvPicPr>
          <p:cNvPr id="6" name="Picture 5">
            <a:extLst>
              <a:ext uri="{FF2B5EF4-FFF2-40B4-BE49-F238E27FC236}">
                <a16:creationId xmlns:a16="http://schemas.microsoft.com/office/drawing/2014/main" id="{EE27B9BF-EE62-4CB3-B7BB-20F26D3B9036}"/>
              </a:ext>
            </a:extLst>
          </p:cNvPr>
          <p:cNvPicPr>
            <a:picLocks noChangeAspect="1"/>
          </p:cNvPicPr>
          <p:nvPr/>
        </p:nvPicPr>
        <p:blipFill>
          <a:blip r:embed="rId4"/>
          <a:stretch>
            <a:fillRect/>
          </a:stretch>
        </p:blipFill>
        <p:spPr>
          <a:xfrm rot="19533482">
            <a:off x="2131243" y="3887761"/>
            <a:ext cx="5874215" cy="744812"/>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4"/>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graphicFrame>
        <p:nvGraphicFramePr>
          <p:cNvPr id="84" name="Google Shape;84;p20"/>
          <p:cNvGraphicFramePr/>
          <p:nvPr/>
        </p:nvGraphicFramePr>
        <p:xfrm>
          <a:off x="450163" y="2418975"/>
          <a:ext cx="8077650" cy="3959873"/>
        </p:xfrm>
        <a:graphic>
          <a:graphicData uri="http://schemas.openxmlformats.org/drawingml/2006/table">
            <a:tbl>
              <a:tblPr>
                <a:noFill/>
                <a:tableStyleId>{B30EC6B9-7726-4449-A9EF-A95ABEC52E20}</a:tableStyleId>
              </a:tblPr>
              <a:tblGrid>
                <a:gridCol w="814250">
                  <a:extLst>
                    <a:ext uri="{9D8B030D-6E8A-4147-A177-3AD203B41FA5}">
                      <a16:colId xmlns:a16="http://schemas.microsoft.com/office/drawing/2014/main" val="20000"/>
                    </a:ext>
                  </a:extLst>
                </a:gridCol>
                <a:gridCol w="2905675">
                  <a:extLst>
                    <a:ext uri="{9D8B030D-6E8A-4147-A177-3AD203B41FA5}">
                      <a16:colId xmlns:a16="http://schemas.microsoft.com/office/drawing/2014/main" val="20001"/>
                    </a:ext>
                  </a:extLst>
                </a:gridCol>
                <a:gridCol w="2109650">
                  <a:extLst>
                    <a:ext uri="{9D8B030D-6E8A-4147-A177-3AD203B41FA5}">
                      <a16:colId xmlns:a16="http://schemas.microsoft.com/office/drawing/2014/main" val="20002"/>
                    </a:ext>
                  </a:extLst>
                </a:gridCol>
                <a:gridCol w="2248075">
                  <a:extLst>
                    <a:ext uri="{9D8B030D-6E8A-4147-A177-3AD203B41FA5}">
                      <a16:colId xmlns:a16="http://schemas.microsoft.com/office/drawing/2014/main" val="20003"/>
                    </a:ext>
                  </a:extLst>
                </a:gridCol>
              </a:tblGrid>
              <a:tr h="456600">
                <a:tc>
                  <a:txBody>
                    <a:bodyPr/>
                    <a:lstStyle/>
                    <a:p>
                      <a:pPr marL="0" lvl="0" indent="0" algn="ctr" rtl="0">
                        <a:lnSpc>
                          <a:spcPct val="100000"/>
                        </a:lnSpc>
                        <a:spcBef>
                          <a:spcPts val="0"/>
                        </a:spcBef>
                        <a:spcAft>
                          <a:spcPts val="0"/>
                        </a:spcAft>
                        <a:buNone/>
                      </a:pPr>
                      <a:r>
                        <a:rPr lang="en" sz="1100" b="1"/>
                        <a:t>Position Number</a:t>
                      </a:r>
                      <a:endParaRPr sz="1100"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b="1"/>
                        <a:t>Song Title &amp; Performer</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b="1"/>
                        <a:t>Via SafeShare</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b="1"/>
                        <a:t>Via YouTube</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88950">
                <a:tc>
                  <a:txBody>
                    <a:bodyPr/>
                    <a:lstStyle/>
                    <a:p>
                      <a:pPr marL="0" lvl="0" indent="0" algn="ctr" rtl="0">
                        <a:lnSpc>
                          <a:spcPct val="100000"/>
                        </a:lnSpc>
                        <a:spcBef>
                          <a:spcPts val="0"/>
                        </a:spcBef>
                        <a:spcAft>
                          <a:spcPts val="0"/>
                        </a:spcAft>
                        <a:buNone/>
                      </a:pPr>
                      <a:r>
                        <a:rPr lang="en" b="1"/>
                        <a:t>6</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b="1"/>
                        <a:t>“Swing On a Star” - </a:t>
                      </a:r>
                      <a:endParaRPr b="1"/>
                    </a:p>
                    <a:p>
                      <a:pPr marL="0" lvl="0" indent="0" algn="ctr" rtl="0">
                        <a:lnSpc>
                          <a:spcPct val="115000"/>
                        </a:lnSpc>
                        <a:spcBef>
                          <a:spcPts val="0"/>
                        </a:spcBef>
                        <a:spcAft>
                          <a:spcPts val="0"/>
                        </a:spcAft>
                        <a:buNone/>
                      </a:pPr>
                      <a:r>
                        <a:rPr lang="en" b="1"/>
                        <a:t>Bing Crosby</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u="sng">
                          <a:solidFill>
                            <a:schemeClr val="hlink"/>
                          </a:solidFill>
                          <a:hlinkClick r:id="rId4"/>
                        </a:rPr>
                        <a:t>https://safeshare.tv/x/9CDs067081E</a:t>
                      </a:r>
                      <a:endParaRPr sz="1200" u="sng">
                        <a:solidFill>
                          <a:schemeClr val="hlink"/>
                        </a:solidFill>
                        <a:hlinkClick r:id="rId4"/>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u="sng">
                          <a:solidFill>
                            <a:schemeClr val="hlink"/>
                          </a:solidFill>
                          <a:hlinkClick r:id="rId5"/>
                        </a:rPr>
                        <a:t>https://www.youtube.com/watch?v=9CDs067081E</a:t>
                      </a:r>
                      <a:endParaRPr sz="1200" u="sng">
                        <a:solidFill>
                          <a:schemeClr val="hlink"/>
                        </a:solidFill>
                        <a:hlinkClick r:id="rId5"/>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804025">
                <a:tc>
                  <a:txBody>
                    <a:bodyPr/>
                    <a:lstStyle/>
                    <a:p>
                      <a:pPr marL="0" lvl="0" indent="0" algn="ctr" rtl="0">
                        <a:lnSpc>
                          <a:spcPct val="100000"/>
                        </a:lnSpc>
                        <a:spcBef>
                          <a:spcPts val="0"/>
                        </a:spcBef>
                        <a:spcAft>
                          <a:spcPts val="0"/>
                        </a:spcAft>
                        <a:buNone/>
                      </a:pPr>
                      <a:r>
                        <a:rPr lang="en" b="1"/>
                        <a:t>7</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b="1"/>
                        <a:t>“You Always Hurt the One You Love” -</a:t>
                      </a:r>
                      <a:endParaRPr b="1"/>
                    </a:p>
                    <a:p>
                      <a:pPr marL="0" lvl="0" indent="0" algn="ctr" rtl="0">
                        <a:lnSpc>
                          <a:spcPct val="115000"/>
                        </a:lnSpc>
                        <a:spcBef>
                          <a:spcPts val="0"/>
                        </a:spcBef>
                        <a:spcAft>
                          <a:spcPts val="0"/>
                        </a:spcAft>
                        <a:buNone/>
                      </a:pPr>
                      <a:r>
                        <a:rPr lang="en" b="1"/>
                        <a:t>Mills Brothers</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u="sng">
                          <a:solidFill>
                            <a:schemeClr val="hlink"/>
                          </a:solidFill>
                          <a:hlinkClick r:id="rId6"/>
                        </a:rPr>
                        <a:t>https://safeshare.tv/x/ss57fc0aea066e3</a:t>
                      </a:r>
                      <a:endParaRPr sz="1200" u="sng">
                        <a:solidFill>
                          <a:schemeClr val="hlink"/>
                        </a:solidFill>
                        <a:hlinkClick r:id="rId6"/>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u="sng">
                          <a:solidFill>
                            <a:schemeClr val="hlink"/>
                          </a:solidFill>
                          <a:hlinkClick r:id="rId7"/>
                        </a:rPr>
                        <a:t>https://www.youtube.com/watch?v=mS9U75YC-jA</a:t>
                      </a:r>
                      <a:endParaRPr sz="1200" u="sng">
                        <a:solidFill>
                          <a:schemeClr val="hlink"/>
                        </a:solidFill>
                        <a:hlinkClick r:id="rId7"/>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88950">
                <a:tc>
                  <a:txBody>
                    <a:bodyPr/>
                    <a:lstStyle/>
                    <a:p>
                      <a:pPr marL="0" lvl="0" indent="0" algn="ctr" rtl="0">
                        <a:lnSpc>
                          <a:spcPct val="100000"/>
                        </a:lnSpc>
                        <a:spcBef>
                          <a:spcPts val="0"/>
                        </a:spcBef>
                        <a:spcAft>
                          <a:spcPts val="0"/>
                        </a:spcAft>
                        <a:buNone/>
                      </a:pPr>
                      <a:r>
                        <a:rPr lang="en" b="1"/>
                        <a:t>8</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b="1"/>
                        <a:t>“Boogie-Woogie Bugle Boy” -</a:t>
                      </a:r>
                      <a:endParaRPr b="1"/>
                    </a:p>
                    <a:p>
                      <a:pPr marL="0" lvl="0" indent="0" algn="ctr" rtl="0">
                        <a:lnSpc>
                          <a:spcPct val="115000"/>
                        </a:lnSpc>
                        <a:spcBef>
                          <a:spcPts val="0"/>
                        </a:spcBef>
                        <a:spcAft>
                          <a:spcPts val="0"/>
                        </a:spcAft>
                        <a:buNone/>
                      </a:pPr>
                      <a:r>
                        <a:rPr lang="en" b="1"/>
                        <a:t>Andrews Sisters</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u="sng">
                          <a:solidFill>
                            <a:schemeClr val="hlink"/>
                          </a:solidFill>
                          <a:hlinkClick r:id="rId8"/>
                        </a:rPr>
                        <a:t>https://safeshare.tv/x/ss57fc0b08ed6ce</a:t>
                      </a:r>
                      <a:endParaRPr sz="1200" u="sng">
                        <a:solidFill>
                          <a:schemeClr val="hlink"/>
                        </a:solidFill>
                        <a:hlinkClick r:id="rId8"/>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u="sng">
                          <a:solidFill>
                            <a:schemeClr val="hlink"/>
                          </a:solidFill>
                          <a:hlinkClick r:id="rId9"/>
                        </a:rPr>
                        <a:t>https://www.youtube.com/watch?v=8of3uhG1tCI</a:t>
                      </a:r>
                      <a:endParaRPr sz="1200" u="sng">
                        <a:solidFill>
                          <a:schemeClr val="hlink"/>
                        </a:solidFill>
                        <a:hlinkClick r:id="rId9"/>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88950">
                <a:tc>
                  <a:txBody>
                    <a:bodyPr/>
                    <a:lstStyle/>
                    <a:p>
                      <a:pPr marL="0" lvl="0" indent="0" algn="ctr" rtl="0">
                        <a:lnSpc>
                          <a:spcPct val="100000"/>
                        </a:lnSpc>
                        <a:spcBef>
                          <a:spcPts val="0"/>
                        </a:spcBef>
                        <a:spcAft>
                          <a:spcPts val="0"/>
                        </a:spcAft>
                        <a:buNone/>
                      </a:pPr>
                      <a:r>
                        <a:rPr lang="en" b="1"/>
                        <a:t>9</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b="1"/>
                        <a:t>“Chattanooga Choo Choo” - Glenn Miller</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u="sng">
                          <a:solidFill>
                            <a:schemeClr val="hlink"/>
                          </a:solidFill>
                          <a:hlinkClick r:id="rId10"/>
                        </a:rPr>
                        <a:t>https://safeshare.tv/x/ss57fc0b58d2250</a:t>
                      </a:r>
                      <a:endParaRPr sz="1200" u="sng">
                        <a:solidFill>
                          <a:schemeClr val="hlink"/>
                        </a:solidFill>
                        <a:hlinkClick r:id="rId10"/>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u="sng">
                          <a:solidFill>
                            <a:schemeClr val="hlink"/>
                          </a:solidFill>
                          <a:hlinkClick r:id="rId11"/>
                        </a:rPr>
                        <a:t>https://www.youtube.com/watch?v=-XQybKMXL-k</a:t>
                      </a:r>
                      <a:endParaRPr sz="1200" u="sng">
                        <a:solidFill>
                          <a:schemeClr val="hlink"/>
                        </a:solidFill>
                        <a:hlinkClick r:id="rId11"/>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583850">
                <a:tc>
                  <a:txBody>
                    <a:bodyPr/>
                    <a:lstStyle/>
                    <a:p>
                      <a:pPr marL="0" lvl="0" indent="0" algn="ctr" rtl="0">
                        <a:lnSpc>
                          <a:spcPct val="100000"/>
                        </a:lnSpc>
                        <a:spcBef>
                          <a:spcPts val="0"/>
                        </a:spcBef>
                        <a:spcAft>
                          <a:spcPts val="0"/>
                        </a:spcAft>
                        <a:buNone/>
                      </a:pPr>
                      <a:r>
                        <a:rPr lang="en" b="1"/>
                        <a:t>10</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b="1"/>
                        <a:t>“Paper Doll” - Mills Brothers</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u="sng">
                          <a:solidFill>
                            <a:schemeClr val="hlink"/>
                          </a:solidFill>
                          <a:hlinkClick r:id="rId12"/>
                        </a:rPr>
                        <a:t>https://safeshare.tv/x/ss596fa12f53c82</a:t>
                      </a:r>
                      <a:r>
                        <a:rPr lang="en" sz="1200"/>
                        <a:t> </a:t>
                      </a:r>
                      <a:endParaRPr sz="1200"/>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u="sng">
                          <a:solidFill>
                            <a:schemeClr val="hlink"/>
                          </a:solidFill>
                          <a:hlinkClick r:id="rId13"/>
                        </a:rPr>
                        <a:t>https://www.youtube.com/watch?v=Sppx_yZs4DY</a:t>
                      </a:r>
                      <a:endParaRPr sz="1200" u="sng">
                        <a:solidFill>
                          <a:schemeClr val="hlink"/>
                        </a:solidFill>
                        <a:hlinkClick r:id="rId13"/>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8"/>
        <p:cNvGrpSpPr/>
        <p:nvPr/>
      </p:nvGrpSpPr>
      <p:grpSpPr>
        <a:xfrm>
          <a:off x="0" y="0"/>
          <a:ext cx="0" cy="0"/>
          <a:chOff x="0" y="0"/>
          <a:chExt cx="0" cy="0"/>
        </a:xfrm>
      </p:grpSpPr>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2"/>
        <p:cNvGrpSpPr/>
        <p:nvPr/>
      </p:nvGrpSpPr>
      <p:grpSpPr>
        <a:xfrm>
          <a:off x="0" y="0"/>
          <a:ext cx="0" cy="0"/>
          <a:chOff x="0" y="0"/>
          <a:chExt cx="0" cy="0"/>
        </a:xfrm>
      </p:grpSpPr>
      <p:pic>
        <p:nvPicPr>
          <p:cNvPr id="343" name="Google Shape;343;p75" descr="The Ink Spots were a popular vocal group that helped define the musical genre that led to rhythm &amp; blues and rock and roll, and&#10; the subgenre doo-wop. They and the Mills Brothers, another black vocal group of the 1930s and 1940s, gained much acceptance in the white community." title="The Ink Spots - Dont Get Around Much Anymore">
            <a:hlinkClick r:id="rId4"/>
          </p:cNvPr>
          <p:cNvPicPr preferRelativeResize="0"/>
          <p:nvPr/>
        </p:nvPicPr>
        <p:blipFill>
          <a:blip r:embed="rId5">
            <a:alphaModFix/>
          </a:blip>
          <a:stretch>
            <a:fillRect/>
          </a:stretch>
        </p:blipFill>
        <p:spPr>
          <a:xfrm>
            <a:off x="5785975" y="2457075"/>
            <a:ext cx="2888375" cy="21662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7"/>
        <p:cNvGrpSpPr/>
        <p:nvPr/>
      </p:nvGrpSpPr>
      <p:grpSpPr>
        <a:xfrm>
          <a:off x="0" y="0"/>
          <a:ext cx="0" cy="0"/>
          <a:chOff x="0" y="0"/>
          <a:chExt cx="0" cy="0"/>
        </a:xfrm>
      </p:grpSpPr>
      <p:pic>
        <p:nvPicPr>
          <p:cNvPr id="348" name="Google Shape;348;p76" descr="Nat King Cole. That Ain,t Right .&#10;Taken from the Album.&#10;Nat King Cole.The Ultimate Collection,&#10;Released 2012." title="Nat King Cole. That Ain,t Right .">
            <a:hlinkClick r:id="rId4"/>
          </p:cNvPr>
          <p:cNvPicPr preferRelativeResize="0"/>
          <p:nvPr/>
        </p:nvPicPr>
        <p:blipFill>
          <a:blip r:embed="rId5">
            <a:alphaModFix/>
          </a:blip>
          <a:stretch>
            <a:fillRect/>
          </a:stretch>
        </p:blipFill>
        <p:spPr>
          <a:xfrm>
            <a:off x="447875" y="2481538"/>
            <a:ext cx="3947950" cy="2960950"/>
          </a:xfrm>
          <a:prstGeom prst="rect">
            <a:avLst/>
          </a:prstGeom>
          <a:noFill/>
          <a:ln>
            <a:noFill/>
          </a:ln>
        </p:spPr>
      </p:pic>
      <p:pic>
        <p:nvPicPr>
          <p:cNvPr id="349" name="Google Shape;349;p76" descr="Ain't Nobody Here But Us Chickens (Whitney-Kramer) by Louis Jordan And His Tympany Five (CD audio source)&#10;&#10;Composed by the husband-wife team of Alex Kramer &amp; Joan Whitney, this novelty spent a whopping 17 weeks atop the R&amp;B charts, reaching #6 on the pop juke box listings.  Jordan's version of &quot;Open The Door, Richard!&quot; is also included here in this 1947 archive.&#10;&#10;TIP: Click this link to browse through all 128 videos of the 1947 HITS ARCHIVE collection, alphabetically arranged in the convenient YouTube Playlist format: https://www.youtube.com/playlist?list=PLTFzQlK7fWk-5DDC-ickml_On0NNJ3D3p&#10;&#10;Check out the daily music posts on my Facebook group: 1950s HITS--EVERY DAY! https://www.facebook.com/groups/824194430969202/&#10;&#10;THE 1947 HITS ARCHIVE - here in one place, a good-quality library of best-sellers and songs that made an impact, presented in the original-release versions (no remakes, alternate takes, or &quot;re-processed stereo&quot;)&#10;&#10;MusicProf78 on Facebook: https://www.facebook.com/pages/Musicprof78/689903871053047" title="1947 HITS ARCHIVE: Ain't Nobody Here But Us Chickens - Louis Jordan">
            <a:hlinkClick r:id="rId6"/>
          </p:cNvPr>
          <p:cNvPicPr preferRelativeResize="0"/>
          <p:nvPr/>
        </p:nvPicPr>
        <p:blipFill>
          <a:blip r:embed="rId7">
            <a:alphaModFix/>
          </a:blip>
          <a:stretch>
            <a:fillRect/>
          </a:stretch>
        </p:blipFill>
        <p:spPr>
          <a:xfrm>
            <a:off x="4618650" y="2459375"/>
            <a:ext cx="4007000" cy="30052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3"/>
        <p:cNvGrpSpPr/>
        <p:nvPr/>
      </p:nvGrpSpPr>
      <p:grpSpPr>
        <a:xfrm>
          <a:off x="0" y="0"/>
          <a:ext cx="0" cy="0"/>
          <a:chOff x="0" y="0"/>
          <a:chExt cx="0" cy="0"/>
        </a:xfrm>
      </p:grpSpPr>
      <p:sp>
        <p:nvSpPr>
          <p:cNvPr id="354" name="Google Shape;354;p77"/>
          <p:cNvSpPr txBox="1"/>
          <p:nvPr/>
        </p:nvSpPr>
        <p:spPr>
          <a:xfrm>
            <a:off x="5068350" y="2408075"/>
            <a:ext cx="3453300" cy="48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t>Type here</a:t>
            </a:r>
            <a:endParaRPr sz="2400" b="1"/>
          </a:p>
        </p:txBody>
      </p:sp>
      <p:sp>
        <p:nvSpPr>
          <p:cNvPr id="355" name="Google Shape;355;p77"/>
          <p:cNvSpPr txBox="1"/>
          <p:nvPr/>
        </p:nvSpPr>
        <p:spPr>
          <a:xfrm>
            <a:off x="1318725" y="1181875"/>
            <a:ext cx="2845800" cy="48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t>Type here</a:t>
            </a:r>
            <a:endParaRPr sz="2400"/>
          </a:p>
        </p:txBody>
      </p:sp>
      <p:sp>
        <p:nvSpPr>
          <p:cNvPr id="356" name="Google Shape;356;p77"/>
          <p:cNvSpPr txBox="1"/>
          <p:nvPr/>
        </p:nvSpPr>
        <p:spPr>
          <a:xfrm>
            <a:off x="5918700" y="1181875"/>
            <a:ext cx="2603100" cy="48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t>Type here</a:t>
            </a:r>
            <a:endParaRPr sz="2400"/>
          </a:p>
        </p:txBody>
      </p:sp>
      <p:sp>
        <p:nvSpPr>
          <p:cNvPr id="5" name="TextBox 4">
            <a:extLst>
              <a:ext uri="{FF2B5EF4-FFF2-40B4-BE49-F238E27FC236}">
                <a16:creationId xmlns:a16="http://schemas.microsoft.com/office/drawing/2014/main" id="{8593B642-B959-4203-9A39-85531BACEA41}"/>
              </a:ext>
            </a:extLst>
          </p:cNvPr>
          <p:cNvSpPr txBox="1"/>
          <p:nvPr/>
        </p:nvSpPr>
        <p:spPr>
          <a:xfrm>
            <a:off x="1318725" y="3565172"/>
            <a:ext cx="2589974" cy="253916"/>
          </a:xfrm>
          <a:prstGeom prst="rect">
            <a:avLst/>
          </a:prstGeom>
          <a:noFill/>
        </p:spPr>
        <p:txBody>
          <a:bodyPr wrap="square" rtlCol="0">
            <a:spAutoFit/>
          </a:bodyPr>
          <a:lstStyle/>
          <a:p>
            <a:pPr defTabSz="685800"/>
            <a:r>
              <a:rPr lang="en-GB" sz="1050" b="1" dirty="0">
                <a:solidFill>
                  <a:srgbClr val="FFFF00"/>
                </a:solidFill>
              </a:rPr>
              <a:t>Insert &gt; Media &gt; Video &gt; Online Video</a:t>
            </a:r>
          </a:p>
        </p:txBody>
      </p:sp>
      <p:pic>
        <p:nvPicPr>
          <p:cNvPr id="6" name="Picture 5">
            <a:extLst>
              <a:ext uri="{FF2B5EF4-FFF2-40B4-BE49-F238E27FC236}">
                <a16:creationId xmlns:a16="http://schemas.microsoft.com/office/drawing/2014/main" id="{DE63B011-5E00-45ED-AFD3-A00E8F125062}"/>
              </a:ext>
            </a:extLst>
          </p:cNvPr>
          <p:cNvPicPr>
            <a:picLocks noChangeAspect="1"/>
          </p:cNvPicPr>
          <p:nvPr/>
        </p:nvPicPr>
        <p:blipFill>
          <a:blip r:embed="rId4"/>
          <a:stretch>
            <a:fillRect/>
          </a:stretch>
        </p:blipFill>
        <p:spPr>
          <a:xfrm rot="19533482">
            <a:off x="2131243" y="3887761"/>
            <a:ext cx="5874215" cy="744812"/>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0"/>
        <p:cNvGrpSpPr/>
        <p:nvPr/>
      </p:nvGrpSpPr>
      <p:grpSpPr>
        <a:xfrm>
          <a:off x="0" y="0"/>
          <a:ext cx="0" cy="0"/>
          <a:chOff x="0" y="0"/>
          <a:chExt cx="0" cy="0"/>
        </a:xfrm>
      </p:grpSpPr>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4"/>
        <p:cNvGrpSpPr/>
        <p:nvPr/>
      </p:nvGrpSpPr>
      <p:grpSpPr>
        <a:xfrm>
          <a:off x="0" y="0"/>
          <a:ext cx="0" cy="0"/>
          <a:chOff x="0" y="0"/>
          <a:chExt cx="0" cy="0"/>
        </a:xfrm>
      </p:grpSpPr>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8"/>
        <p:cNvGrpSpPr/>
        <p:nvPr/>
      </p:nvGrpSpPr>
      <p:grpSpPr>
        <a:xfrm>
          <a:off x="0" y="0"/>
          <a:ext cx="0" cy="0"/>
          <a:chOff x="0" y="0"/>
          <a:chExt cx="0" cy="0"/>
        </a:xfrm>
      </p:grpSpPr>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2"/>
        <p:cNvGrpSpPr/>
        <p:nvPr/>
      </p:nvGrpSpPr>
      <p:grpSpPr>
        <a:xfrm>
          <a:off x="0" y="0"/>
          <a:ext cx="0" cy="0"/>
          <a:chOff x="0" y="0"/>
          <a:chExt cx="0" cy="0"/>
        </a:xfrm>
      </p:grpSpPr>
      <p:pic>
        <p:nvPicPr>
          <p:cNvPr id="373" name="Google Shape;373;p81" descr="Bob Hope and his USO troupe  'Somewhere In The South Pacific' &#10;August 12th 1944. &#10;Starring: Bob Hope, Jerry Colonna, Frances Langford, Patty Thomas and Tony Romano." title="Bob Hope Special August 12, 1944 'Somewhere In The South Pacific'">
            <a:hlinkClick r:id="rId4"/>
          </p:cNvPr>
          <p:cNvPicPr preferRelativeResize="0"/>
          <p:nvPr/>
        </p:nvPicPr>
        <p:blipFill>
          <a:blip r:embed="rId5">
            <a:alphaModFix/>
          </a:blip>
          <a:stretch>
            <a:fillRect/>
          </a:stretch>
        </p:blipFill>
        <p:spPr>
          <a:xfrm>
            <a:off x="2286000" y="2967125"/>
            <a:ext cx="4572000" cy="34290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7"/>
        <p:cNvGrpSpPr/>
        <p:nvPr/>
      </p:nvGrpSpPr>
      <p:grpSpPr>
        <a:xfrm>
          <a:off x="0" y="0"/>
          <a:ext cx="0" cy="0"/>
          <a:chOff x="0" y="0"/>
          <a:chExt cx="0" cy="0"/>
        </a:xfrm>
      </p:grpSpPr>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1"/>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graphicFrame>
        <p:nvGraphicFramePr>
          <p:cNvPr id="89" name="Google Shape;89;p21"/>
          <p:cNvGraphicFramePr/>
          <p:nvPr>
            <p:extLst>
              <p:ext uri="{D42A27DB-BD31-4B8C-83A1-F6EECF244321}">
                <p14:modId xmlns:p14="http://schemas.microsoft.com/office/powerpoint/2010/main" val="797419447"/>
              </p:ext>
            </p:extLst>
          </p:nvPr>
        </p:nvGraphicFramePr>
        <p:xfrm>
          <a:off x="581513" y="2376675"/>
          <a:ext cx="7980975" cy="4026929"/>
        </p:xfrm>
        <a:graphic>
          <a:graphicData uri="http://schemas.openxmlformats.org/drawingml/2006/table">
            <a:tbl>
              <a:tblPr>
                <a:noFill/>
                <a:tableStyleId>{B30EC6B9-7726-4449-A9EF-A95ABEC52E20}</a:tableStyleId>
              </a:tblPr>
              <a:tblGrid>
                <a:gridCol w="804500">
                  <a:extLst>
                    <a:ext uri="{9D8B030D-6E8A-4147-A177-3AD203B41FA5}">
                      <a16:colId xmlns:a16="http://schemas.microsoft.com/office/drawing/2014/main" val="20000"/>
                    </a:ext>
                  </a:extLst>
                </a:gridCol>
                <a:gridCol w="2888375">
                  <a:extLst>
                    <a:ext uri="{9D8B030D-6E8A-4147-A177-3AD203B41FA5}">
                      <a16:colId xmlns:a16="http://schemas.microsoft.com/office/drawing/2014/main" val="20001"/>
                    </a:ext>
                  </a:extLst>
                </a:gridCol>
                <a:gridCol w="2110700">
                  <a:extLst>
                    <a:ext uri="{9D8B030D-6E8A-4147-A177-3AD203B41FA5}">
                      <a16:colId xmlns:a16="http://schemas.microsoft.com/office/drawing/2014/main" val="20002"/>
                    </a:ext>
                  </a:extLst>
                </a:gridCol>
                <a:gridCol w="2177400">
                  <a:extLst>
                    <a:ext uri="{9D8B030D-6E8A-4147-A177-3AD203B41FA5}">
                      <a16:colId xmlns:a16="http://schemas.microsoft.com/office/drawing/2014/main" val="20003"/>
                    </a:ext>
                  </a:extLst>
                </a:gridCol>
              </a:tblGrid>
              <a:tr h="456675">
                <a:tc>
                  <a:txBody>
                    <a:bodyPr/>
                    <a:lstStyle/>
                    <a:p>
                      <a:pPr marL="0" lvl="0" indent="0" algn="ctr" rtl="0">
                        <a:lnSpc>
                          <a:spcPct val="100000"/>
                        </a:lnSpc>
                        <a:spcBef>
                          <a:spcPts val="0"/>
                        </a:spcBef>
                        <a:spcAft>
                          <a:spcPts val="0"/>
                        </a:spcAft>
                        <a:buNone/>
                      </a:pPr>
                      <a:r>
                        <a:rPr lang="en" sz="1100" b="1"/>
                        <a:t>Position Number</a:t>
                      </a:r>
                      <a:endParaRPr sz="1100"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b="1"/>
                        <a:t>Song Title &amp; Performer</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b="1"/>
                        <a:t>Via SafeShare</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b="1"/>
                        <a:t>Via YouTube</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89075">
                <a:tc>
                  <a:txBody>
                    <a:bodyPr/>
                    <a:lstStyle/>
                    <a:p>
                      <a:pPr marL="0" lvl="0" indent="0" algn="ctr" rtl="0">
                        <a:lnSpc>
                          <a:spcPct val="100000"/>
                        </a:lnSpc>
                        <a:spcBef>
                          <a:spcPts val="0"/>
                        </a:spcBef>
                        <a:spcAft>
                          <a:spcPts val="0"/>
                        </a:spcAft>
                        <a:buNone/>
                      </a:pPr>
                      <a:r>
                        <a:rPr lang="en" b="1"/>
                        <a:t>11</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b="1"/>
                        <a:t>“Rudolph, The Red-Nosed Reindeer” - Gene Autry</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u="sng">
                          <a:solidFill>
                            <a:schemeClr val="hlink"/>
                          </a:solidFill>
                          <a:hlinkClick r:id="rId4"/>
                        </a:rPr>
                        <a:t>https://safeshare.tv/x/j11rwc6Sf4o</a:t>
                      </a:r>
                      <a:endParaRPr sz="1200" u="sng">
                        <a:solidFill>
                          <a:schemeClr val="hlink"/>
                        </a:solidFill>
                        <a:hlinkClick r:id="rId4"/>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200" dirty="0">
                          <a:hlinkClick r:id="rId5"/>
                        </a:rPr>
                        <a:t>https://www.youtube.com/watch?v=4j4HOMjnDws</a:t>
                      </a:r>
                      <a:endParaRPr sz="1200" u="sng" dirty="0">
                        <a:solidFill>
                          <a:schemeClr val="hlink"/>
                        </a:solidFill>
                        <a:hlinkClick r:id="rId6"/>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89075">
                <a:tc>
                  <a:txBody>
                    <a:bodyPr/>
                    <a:lstStyle/>
                    <a:p>
                      <a:pPr marL="0" lvl="0" indent="0" algn="ctr" rtl="0">
                        <a:lnSpc>
                          <a:spcPct val="100000"/>
                        </a:lnSpc>
                        <a:spcBef>
                          <a:spcPts val="0"/>
                        </a:spcBef>
                        <a:spcAft>
                          <a:spcPts val="0"/>
                        </a:spcAft>
                        <a:buNone/>
                      </a:pPr>
                      <a:r>
                        <a:rPr lang="en" b="1"/>
                        <a:t>12</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b="1"/>
                        <a:t>“Sentimental Journey” -</a:t>
                      </a:r>
                      <a:endParaRPr b="1"/>
                    </a:p>
                    <a:p>
                      <a:pPr marL="0" lvl="0" indent="0" algn="ctr" rtl="0">
                        <a:lnSpc>
                          <a:spcPct val="115000"/>
                        </a:lnSpc>
                        <a:spcBef>
                          <a:spcPts val="0"/>
                        </a:spcBef>
                        <a:spcAft>
                          <a:spcPts val="0"/>
                        </a:spcAft>
                        <a:buNone/>
                      </a:pPr>
                      <a:r>
                        <a:rPr lang="en" b="1"/>
                        <a:t>Les Brown &amp; Doris Day</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u="sng">
                          <a:solidFill>
                            <a:schemeClr val="hlink"/>
                          </a:solidFill>
                          <a:hlinkClick r:id="rId7"/>
                        </a:rPr>
                        <a:t>https://safeshare.tv/x/ss57fc0d5b7a129</a:t>
                      </a:r>
                      <a:endParaRPr sz="1200" u="sng">
                        <a:solidFill>
                          <a:schemeClr val="hlink"/>
                        </a:solidFill>
                        <a:hlinkClick r:id="rId7"/>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200" dirty="0">
                          <a:hlinkClick r:id="rId8"/>
                        </a:rPr>
                        <a:t>https://www.youtube.com/watch?v=0ycj2SwFG3w</a:t>
                      </a:r>
                      <a:endParaRPr sz="1200" u="sng" dirty="0">
                        <a:solidFill>
                          <a:schemeClr val="hlink"/>
                        </a:solidFill>
                        <a:hlinkClick r:id="rId9"/>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89075">
                <a:tc>
                  <a:txBody>
                    <a:bodyPr/>
                    <a:lstStyle/>
                    <a:p>
                      <a:pPr marL="0" lvl="0" indent="0" algn="ctr" rtl="0">
                        <a:lnSpc>
                          <a:spcPct val="100000"/>
                        </a:lnSpc>
                        <a:spcBef>
                          <a:spcPts val="0"/>
                        </a:spcBef>
                        <a:spcAft>
                          <a:spcPts val="0"/>
                        </a:spcAft>
                        <a:buNone/>
                      </a:pPr>
                      <a:r>
                        <a:rPr lang="en" b="1"/>
                        <a:t>13</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b="1"/>
                        <a:t>“ I’ll Be Seeing You” - </a:t>
                      </a:r>
                      <a:endParaRPr b="1"/>
                    </a:p>
                    <a:p>
                      <a:pPr marL="0" lvl="0" indent="0" algn="ctr" rtl="0">
                        <a:lnSpc>
                          <a:spcPct val="115000"/>
                        </a:lnSpc>
                        <a:spcBef>
                          <a:spcPts val="0"/>
                        </a:spcBef>
                        <a:spcAft>
                          <a:spcPts val="0"/>
                        </a:spcAft>
                        <a:buNone/>
                      </a:pPr>
                      <a:r>
                        <a:rPr lang="en" b="1"/>
                        <a:t>Bing Crosby</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u="sng">
                          <a:solidFill>
                            <a:schemeClr val="hlink"/>
                          </a:solidFill>
                          <a:hlinkClick r:id="rId10"/>
                        </a:rPr>
                        <a:t>https://safeshare.tv/x/JSIodQjUSmg</a:t>
                      </a:r>
                      <a:endParaRPr sz="1200" u="sng">
                        <a:solidFill>
                          <a:schemeClr val="hlink"/>
                        </a:solidFill>
                        <a:hlinkClick r:id="rId10"/>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200" dirty="0">
                          <a:hlinkClick r:id="rId11"/>
                        </a:rPr>
                        <a:t>https://www.youtube.com/watch?v=1ld7pkvZPQk</a:t>
                      </a:r>
                      <a:endParaRPr sz="1200" u="sng" dirty="0">
                        <a:solidFill>
                          <a:schemeClr val="hlink"/>
                        </a:solidFill>
                        <a:hlinkClick r:id="rId12"/>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89075">
                <a:tc>
                  <a:txBody>
                    <a:bodyPr/>
                    <a:lstStyle/>
                    <a:p>
                      <a:pPr marL="0" lvl="0" indent="0" algn="ctr" rtl="0">
                        <a:lnSpc>
                          <a:spcPct val="100000"/>
                        </a:lnSpc>
                        <a:spcBef>
                          <a:spcPts val="0"/>
                        </a:spcBef>
                        <a:spcAft>
                          <a:spcPts val="0"/>
                        </a:spcAft>
                        <a:buNone/>
                      </a:pPr>
                      <a:r>
                        <a:rPr lang="en" b="1"/>
                        <a:t>14</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b="1"/>
                        <a:t>“I’ll Never Smile Again” - Tommy Dorsey</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u="sng">
                          <a:solidFill>
                            <a:schemeClr val="hlink"/>
                          </a:solidFill>
                          <a:hlinkClick r:id="rId13"/>
                        </a:rPr>
                        <a:t>https://safeshare.tv/x/kEPnhszmKuo</a:t>
                      </a:r>
                      <a:endParaRPr sz="1200" u="sng">
                        <a:solidFill>
                          <a:schemeClr val="hlink"/>
                        </a:solidFill>
                        <a:hlinkClick r:id="rId13"/>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u="sng">
                          <a:solidFill>
                            <a:schemeClr val="hlink"/>
                          </a:solidFill>
                          <a:hlinkClick r:id="rId14"/>
                        </a:rPr>
                        <a:t>https://www.youtube.com/watch?v=kEPnhszmKuo</a:t>
                      </a:r>
                      <a:endParaRPr sz="1200" u="sng">
                        <a:solidFill>
                          <a:schemeClr val="hlink"/>
                        </a:solidFill>
                        <a:hlinkClick r:id="rId14"/>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804175">
                <a:tc>
                  <a:txBody>
                    <a:bodyPr/>
                    <a:lstStyle/>
                    <a:p>
                      <a:pPr marL="0" lvl="0" indent="0" algn="ctr" rtl="0">
                        <a:lnSpc>
                          <a:spcPct val="100000"/>
                        </a:lnSpc>
                        <a:spcBef>
                          <a:spcPts val="0"/>
                        </a:spcBef>
                        <a:spcAft>
                          <a:spcPts val="0"/>
                        </a:spcAft>
                        <a:buNone/>
                      </a:pPr>
                      <a:r>
                        <a:rPr lang="en" b="1"/>
                        <a:t>15</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b="1"/>
                        <a:t>“Riders in the Sky (A Cowboy Legend)” - </a:t>
                      </a:r>
                      <a:endParaRPr b="1"/>
                    </a:p>
                    <a:p>
                      <a:pPr marL="0" lvl="0" indent="0" algn="ctr" rtl="0">
                        <a:lnSpc>
                          <a:spcPct val="115000"/>
                        </a:lnSpc>
                        <a:spcBef>
                          <a:spcPts val="0"/>
                        </a:spcBef>
                        <a:spcAft>
                          <a:spcPts val="0"/>
                        </a:spcAft>
                        <a:buNone/>
                      </a:pPr>
                      <a:r>
                        <a:rPr lang="en" b="1"/>
                        <a:t>Vaughn Monroe</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u="sng">
                          <a:solidFill>
                            <a:schemeClr val="hlink"/>
                          </a:solidFill>
                          <a:hlinkClick r:id="rId15"/>
                        </a:rPr>
                        <a:t>https://safeshare.tv/x/ais2uSUwIuY</a:t>
                      </a:r>
                      <a:endParaRPr sz="1200" u="sng">
                        <a:solidFill>
                          <a:schemeClr val="hlink"/>
                        </a:solidFill>
                        <a:hlinkClick r:id="rId15"/>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u="sng" dirty="0">
                          <a:solidFill>
                            <a:schemeClr val="hlink"/>
                          </a:solidFill>
                          <a:hlinkClick r:id="rId16"/>
                        </a:rPr>
                        <a:t>https://www.youtube.com/watch?v=ais2uSUwIuY</a:t>
                      </a:r>
                      <a:endParaRPr sz="1200" u="sng" dirty="0">
                        <a:solidFill>
                          <a:schemeClr val="hlink"/>
                        </a:solidFill>
                        <a:hlinkClick r:id="rId16"/>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5"/>
        <p:cNvGrpSpPr/>
        <p:nvPr/>
      </p:nvGrpSpPr>
      <p:grpSpPr>
        <a:xfrm>
          <a:off x="0" y="0"/>
          <a:ext cx="0" cy="0"/>
          <a:chOff x="0" y="0"/>
          <a:chExt cx="0" cy="0"/>
        </a:xfrm>
      </p:grpSpPr>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9"/>
        <p:cNvGrpSpPr/>
        <p:nvPr/>
      </p:nvGrpSpPr>
      <p:grpSpPr>
        <a:xfrm>
          <a:off x="0" y="0"/>
          <a:ext cx="0" cy="0"/>
          <a:chOff x="0" y="0"/>
          <a:chExt cx="0" cy="0"/>
        </a:xfrm>
      </p:grpSpPr>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3"/>
        <p:cNvGrpSpPr/>
        <p:nvPr/>
      </p:nvGrpSpPr>
      <p:grpSpPr>
        <a:xfrm>
          <a:off x="0" y="0"/>
          <a:ext cx="0" cy="0"/>
          <a:chOff x="0" y="0"/>
          <a:chExt cx="0" cy="0"/>
        </a:xfrm>
      </p:grpSpPr>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7"/>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graphicFrame>
        <p:nvGraphicFramePr>
          <p:cNvPr id="94" name="Google Shape;94;p22"/>
          <p:cNvGraphicFramePr/>
          <p:nvPr>
            <p:extLst>
              <p:ext uri="{D42A27DB-BD31-4B8C-83A1-F6EECF244321}">
                <p14:modId xmlns:p14="http://schemas.microsoft.com/office/powerpoint/2010/main" val="1890370354"/>
              </p:ext>
            </p:extLst>
          </p:nvPr>
        </p:nvGraphicFramePr>
        <p:xfrm>
          <a:off x="581500" y="2427525"/>
          <a:ext cx="7980975" cy="4026929"/>
        </p:xfrm>
        <a:graphic>
          <a:graphicData uri="http://schemas.openxmlformats.org/drawingml/2006/table">
            <a:tbl>
              <a:tblPr>
                <a:noFill/>
                <a:tableStyleId>{B30EC6B9-7726-4449-A9EF-A95ABEC52E20}</a:tableStyleId>
              </a:tblPr>
              <a:tblGrid>
                <a:gridCol w="804500">
                  <a:extLst>
                    <a:ext uri="{9D8B030D-6E8A-4147-A177-3AD203B41FA5}">
                      <a16:colId xmlns:a16="http://schemas.microsoft.com/office/drawing/2014/main" val="20000"/>
                    </a:ext>
                  </a:extLst>
                </a:gridCol>
                <a:gridCol w="2777250">
                  <a:extLst>
                    <a:ext uri="{9D8B030D-6E8A-4147-A177-3AD203B41FA5}">
                      <a16:colId xmlns:a16="http://schemas.microsoft.com/office/drawing/2014/main" val="20001"/>
                    </a:ext>
                  </a:extLst>
                </a:gridCol>
                <a:gridCol w="2029500">
                  <a:extLst>
                    <a:ext uri="{9D8B030D-6E8A-4147-A177-3AD203B41FA5}">
                      <a16:colId xmlns:a16="http://schemas.microsoft.com/office/drawing/2014/main" val="20002"/>
                    </a:ext>
                  </a:extLst>
                </a:gridCol>
                <a:gridCol w="2369725">
                  <a:extLst>
                    <a:ext uri="{9D8B030D-6E8A-4147-A177-3AD203B41FA5}">
                      <a16:colId xmlns:a16="http://schemas.microsoft.com/office/drawing/2014/main" val="20003"/>
                    </a:ext>
                  </a:extLst>
                </a:gridCol>
              </a:tblGrid>
              <a:tr h="371475">
                <a:tc>
                  <a:txBody>
                    <a:bodyPr/>
                    <a:lstStyle/>
                    <a:p>
                      <a:pPr marL="0" lvl="0" indent="0" algn="ctr" rtl="0">
                        <a:lnSpc>
                          <a:spcPct val="100000"/>
                        </a:lnSpc>
                        <a:spcBef>
                          <a:spcPts val="0"/>
                        </a:spcBef>
                        <a:spcAft>
                          <a:spcPts val="0"/>
                        </a:spcAft>
                        <a:buNone/>
                      </a:pPr>
                      <a:r>
                        <a:rPr lang="en" sz="1100" b="1"/>
                        <a:t>Position Number</a:t>
                      </a:r>
                      <a:endParaRPr sz="1100"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b="1"/>
                        <a:t>Song Title &amp; Performer</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b="1"/>
                        <a:t>Via SafeShare</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b="1"/>
                        <a:t>Via YouTube</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71475">
                <a:tc>
                  <a:txBody>
                    <a:bodyPr/>
                    <a:lstStyle/>
                    <a:p>
                      <a:pPr marL="0" lvl="0" indent="0" algn="ctr" rtl="0">
                        <a:lnSpc>
                          <a:spcPct val="100000"/>
                        </a:lnSpc>
                        <a:spcBef>
                          <a:spcPts val="0"/>
                        </a:spcBef>
                        <a:spcAft>
                          <a:spcPts val="0"/>
                        </a:spcAft>
                        <a:buNone/>
                      </a:pPr>
                      <a:r>
                        <a:rPr lang="en" b="1"/>
                        <a:t>16</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b="1"/>
                        <a:t>“Auld Lang Syne” - </a:t>
                      </a:r>
                      <a:endParaRPr b="1"/>
                    </a:p>
                    <a:p>
                      <a:pPr marL="0" lvl="0" indent="0" algn="ctr" rtl="0">
                        <a:lnSpc>
                          <a:spcPct val="115000"/>
                        </a:lnSpc>
                        <a:spcBef>
                          <a:spcPts val="0"/>
                        </a:spcBef>
                        <a:spcAft>
                          <a:spcPts val="0"/>
                        </a:spcAft>
                        <a:buNone/>
                      </a:pPr>
                      <a:r>
                        <a:rPr lang="en" b="1"/>
                        <a:t>Guy Lombardo</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u="sng">
                          <a:solidFill>
                            <a:schemeClr val="hlink"/>
                          </a:solidFill>
                          <a:hlinkClick r:id="rId4"/>
                        </a:rPr>
                        <a:t>https://safeshare.tv/x/qK0Lfrr5Wpo</a:t>
                      </a:r>
                      <a:endParaRPr sz="1200" u="sng">
                        <a:solidFill>
                          <a:schemeClr val="hlink"/>
                        </a:solidFill>
                        <a:hlinkClick r:id="rId4"/>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200" dirty="0">
                          <a:hlinkClick r:id="rId5"/>
                        </a:rPr>
                        <a:t>https://www.youtube.com/watch?v=Ik7ktS3PqEs</a:t>
                      </a:r>
                      <a:endParaRPr sz="1200" u="sng" dirty="0">
                        <a:solidFill>
                          <a:schemeClr val="hlink"/>
                        </a:solidFill>
                        <a:hlinkClick r:id="rId6"/>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71475">
                <a:tc>
                  <a:txBody>
                    <a:bodyPr/>
                    <a:lstStyle/>
                    <a:p>
                      <a:pPr marL="0" lvl="0" indent="0" algn="ctr" rtl="0">
                        <a:lnSpc>
                          <a:spcPct val="100000"/>
                        </a:lnSpc>
                        <a:spcBef>
                          <a:spcPts val="0"/>
                        </a:spcBef>
                        <a:spcAft>
                          <a:spcPts val="0"/>
                        </a:spcAft>
                        <a:buNone/>
                      </a:pPr>
                      <a:r>
                        <a:rPr lang="en" b="1"/>
                        <a:t>17</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b="1"/>
                        <a:t>“That’s My Desire” - </a:t>
                      </a:r>
                      <a:endParaRPr b="1"/>
                    </a:p>
                    <a:p>
                      <a:pPr marL="0" lvl="0" indent="0" algn="ctr" rtl="0">
                        <a:lnSpc>
                          <a:spcPct val="115000"/>
                        </a:lnSpc>
                        <a:spcBef>
                          <a:spcPts val="0"/>
                        </a:spcBef>
                        <a:spcAft>
                          <a:spcPts val="0"/>
                        </a:spcAft>
                        <a:buNone/>
                      </a:pPr>
                      <a:r>
                        <a:rPr lang="en" b="1"/>
                        <a:t>Frankie Laine</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u="sng">
                          <a:solidFill>
                            <a:schemeClr val="hlink"/>
                          </a:solidFill>
                          <a:hlinkClick r:id="rId7"/>
                        </a:rPr>
                        <a:t>https://safeshare.tv/x/gJdE9za7Pug</a:t>
                      </a:r>
                      <a:endParaRPr sz="1200" u="sng">
                        <a:solidFill>
                          <a:schemeClr val="hlink"/>
                        </a:solidFill>
                        <a:hlinkClick r:id="rId7"/>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200" dirty="0">
                          <a:hlinkClick r:id="rId8"/>
                        </a:rPr>
                        <a:t>https://www.youtube.com/watch?v=3AOVvl6J_1w</a:t>
                      </a:r>
                      <a:endParaRPr sz="1200" u="sng" dirty="0">
                        <a:solidFill>
                          <a:schemeClr val="hlink"/>
                        </a:solidFill>
                        <a:hlinkClick r:id="rId9"/>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71475">
                <a:tc>
                  <a:txBody>
                    <a:bodyPr/>
                    <a:lstStyle/>
                    <a:p>
                      <a:pPr marL="0" lvl="0" indent="0" algn="ctr" rtl="0">
                        <a:lnSpc>
                          <a:spcPct val="100000"/>
                        </a:lnSpc>
                        <a:spcBef>
                          <a:spcPts val="0"/>
                        </a:spcBef>
                        <a:spcAft>
                          <a:spcPts val="0"/>
                        </a:spcAft>
                        <a:buNone/>
                      </a:pPr>
                      <a:r>
                        <a:rPr lang="en" b="1"/>
                        <a:t>18</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b="1" dirty="0"/>
                        <a:t>“Don’t Fence Me In” - </a:t>
                      </a:r>
                      <a:endParaRPr b="1" dirty="0"/>
                    </a:p>
                    <a:p>
                      <a:pPr marL="0" lvl="0" indent="0" algn="ctr" rtl="0">
                        <a:lnSpc>
                          <a:spcPct val="115000"/>
                        </a:lnSpc>
                        <a:spcBef>
                          <a:spcPts val="0"/>
                        </a:spcBef>
                        <a:spcAft>
                          <a:spcPts val="0"/>
                        </a:spcAft>
                        <a:buNone/>
                      </a:pPr>
                      <a:r>
                        <a:rPr lang="en" b="1" dirty="0"/>
                        <a:t>Bing Crosby &amp; </a:t>
                      </a:r>
                      <a:endParaRPr b="1" dirty="0"/>
                    </a:p>
                    <a:p>
                      <a:pPr marL="0" lvl="0" indent="0" algn="ctr" rtl="0">
                        <a:lnSpc>
                          <a:spcPct val="115000"/>
                        </a:lnSpc>
                        <a:spcBef>
                          <a:spcPts val="0"/>
                        </a:spcBef>
                        <a:spcAft>
                          <a:spcPts val="0"/>
                        </a:spcAft>
                        <a:buNone/>
                      </a:pPr>
                      <a:r>
                        <a:rPr lang="en" b="1" dirty="0"/>
                        <a:t>The Andrews Sisters</a:t>
                      </a:r>
                      <a:endParaRPr b="1" dirty="0"/>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u="sng">
                          <a:solidFill>
                            <a:schemeClr val="hlink"/>
                          </a:solidFill>
                          <a:hlinkClick r:id="rId10"/>
                        </a:rPr>
                        <a:t>https://safeshare.tv/x/lrcS_vZRA08</a:t>
                      </a:r>
                      <a:endParaRPr sz="1200" u="sng">
                        <a:solidFill>
                          <a:schemeClr val="hlink"/>
                        </a:solidFill>
                        <a:hlinkClick r:id="rId10"/>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200" dirty="0">
                          <a:hlinkClick r:id="rId11"/>
                        </a:rPr>
                        <a:t>https://www.youtube.com/watch?v=mOKnxfrFBKM</a:t>
                      </a:r>
                      <a:endParaRPr sz="1200" u="sng" dirty="0">
                        <a:solidFill>
                          <a:schemeClr val="hlink"/>
                        </a:solidFill>
                        <a:hlinkClick r:id="rId12"/>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71475">
                <a:tc>
                  <a:txBody>
                    <a:bodyPr/>
                    <a:lstStyle/>
                    <a:p>
                      <a:pPr marL="0" lvl="0" indent="0" algn="ctr" rtl="0">
                        <a:lnSpc>
                          <a:spcPct val="100000"/>
                        </a:lnSpc>
                        <a:spcBef>
                          <a:spcPts val="0"/>
                        </a:spcBef>
                        <a:spcAft>
                          <a:spcPts val="0"/>
                        </a:spcAft>
                        <a:buNone/>
                      </a:pPr>
                      <a:r>
                        <a:rPr lang="en" b="1"/>
                        <a:t>19</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b="1" dirty="0"/>
                        <a:t>“Jingle, Jangle, Jingle” - </a:t>
                      </a:r>
                      <a:endParaRPr b="1" dirty="0"/>
                    </a:p>
                    <a:p>
                      <a:pPr marL="0" lvl="0" indent="0" algn="ctr" rtl="0">
                        <a:lnSpc>
                          <a:spcPct val="115000"/>
                        </a:lnSpc>
                        <a:spcBef>
                          <a:spcPts val="0"/>
                        </a:spcBef>
                        <a:spcAft>
                          <a:spcPts val="0"/>
                        </a:spcAft>
                        <a:buNone/>
                      </a:pPr>
                      <a:r>
                        <a:rPr lang="en" b="1" dirty="0"/>
                        <a:t>Kay Kiser</a:t>
                      </a:r>
                      <a:endParaRPr b="1" dirty="0"/>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u="sng">
                          <a:solidFill>
                            <a:schemeClr val="hlink"/>
                          </a:solidFill>
                          <a:hlinkClick r:id="rId13"/>
                        </a:rPr>
                        <a:t>https://safeshare.tv/x/pSTUzFPwB8Y</a:t>
                      </a:r>
                      <a:endParaRPr sz="1200" u="sng">
                        <a:solidFill>
                          <a:schemeClr val="hlink"/>
                        </a:solidFill>
                        <a:hlinkClick r:id="rId13"/>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200" dirty="0">
                          <a:hlinkClick r:id="rId14"/>
                        </a:rPr>
                        <a:t>https://www.youtube.com/watch?v=Lq7wO1qtQuM</a:t>
                      </a:r>
                      <a:endParaRPr sz="1200" u="sng" dirty="0">
                        <a:solidFill>
                          <a:schemeClr val="hlink"/>
                        </a:solidFill>
                        <a:hlinkClick r:id="rId15"/>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71475">
                <a:tc>
                  <a:txBody>
                    <a:bodyPr/>
                    <a:lstStyle/>
                    <a:p>
                      <a:pPr marL="0" lvl="0" indent="0" algn="ctr" rtl="0">
                        <a:lnSpc>
                          <a:spcPct val="100000"/>
                        </a:lnSpc>
                        <a:spcBef>
                          <a:spcPts val="0"/>
                        </a:spcBef>
                        <a:spcAft>
                          <a:spcPts val="0"/>
                        </a:spcAft>
                        <a:buNone/>
                      </a:pPr>
                      <a:r>
                        <a:rPr lang="en" b="1"/>
                        <a:t>20</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b="1"/>
                        <a:t>“Tuxedo Junction” - </a:t>
                      </a:r>
                      <a:endParaRPr b="1"/>
                    </a:p>
                    <a:p>
                      <a:pPr marL="0" lvl="0" indent="0" algn="ctr" rtl="0">
                        <a:lnSpc>
                          <a:spcPct val="115000"/>
                        </a:lnSpc>
                        <a:spcBef>
                          <a:spcPts val="0"/>
                        </a:spcBef>
                        <a:spcAft>
                          <a:spcPts val="0"/>
                        </a:spcAft>
                        <a:buNone/>
                      </a:pPr>
                      <a:r>
                        <a:rPr lang="en" b="1"/>
                        <a:t>Glenn Miller</a:t>
                      </a:r>
                      <a:endParaRPr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u="sng">
                          <a:solidFill>
                            <a:schemeClr val="hlink"/>
                          </a:solidFill>
                          <a:hlinkClick r:id="rId16"/>
                        </a:rPr>
                        <a:t>https://safeshare.tv/x/FShSI_6LyF8</a:t>
                      </a:r>
                      <a:endParaRPr sz="1200" u="sng">
                        <a:solidFill>
                          <a:schemeClr val="hlink"/>
                        </a:solidFill>
                        <a:hlinkClick r:id="rId16"/>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u="sng" dirty="0">
                          <a:solidFill>
                            <a:schemeClr val="hlink"/>
                          </a:solidFill>
                          <a:hlinkClick r:id="rId17"/>
                        </a:rPr>
                        <a:t>https://www.youtube.com/watch?v=FShSI_6LyF8</a:t>
                      </a:r>
                      <a:endParaRPr sz="1200" u="sng" dirty="0">
                        <a:solidFill>
                          <a:schemeClr val="hlink"/>
                        </a:solidFill>
                        <a:hlinkClick r:id="rId17"/>
                      </a:endParaRPr>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8"/>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2"/>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TotalTime>
  <Words>1583</Words>
  <Application>Microsoft Office PowerPoint</Application>
  <PresentationFormat>On-screen Show (4:3)</PresentationFormat>
  <Paragraphs>157</Paragraphs>
  <Slides>63</Slides>
  <Notes>63</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63</vt:i4>
      </vt:variant>
    </vt:vector>
  </HeadingPairs>
  <TitlesOfParts>
    <vt:vector size="65" baseType="lpstr">
      <vt:lpstr>Arial</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alison McLin</dc:creator>
  <cp:lastModifiedBy>alison McLin</cp:lastModifiedBy>
  <cp:revision>8</cp:revision>
  <dcterms:modified xsi:type="dcterms:W3CDTF">2020-05-04T20:42:08Z</dcterms:modified>
</cp:coreProperties>
</file>