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ace94550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ace94550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your name beside “Created By” text. Then type the title of the song you chose to represent this decade on the computer screen.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3ae164ace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3ae164ace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may need to change the font size, move the text box and/or create more text boxes to make your answer truly fit and look good.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ae164ace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ae164ace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may need to change the font size, move the text box and/or create more text boxes to make your answer truly fit and look good.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3ace94550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3ace94550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3ace9455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3ace94550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ae164ac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3ae164ac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ace94550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ace94550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ace94550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ace94550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3ae164ace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3ae164ace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ae164ace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ae164ace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3ace9455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3ace9455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Video #1 is the video you choose to represent the decade. Video #2 is the song from the decade you chose.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d8686f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d8686f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Video #1 is the video you choose to represent the decade. Video #2 is the song from the decade you chose.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3d8686fd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3d8686fd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#1 is the video you choose to represent the decade. Video #2 is the song from the decade you chose.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ae164ac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ae164ac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671150" y="1444525"/>
            <a:ext cx="42513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Type your name here</a:t>
            </a:r>
            <a:endParaRPr sz="3000" b="1"/>
          </a:p>
        </p:txBody>
      </p:sp>
      <p:sp>
        <p:nvSpPr>
          <p:cNvPr id="55" name="Google Shape;55;p13"/>
          <p:cNvSpPr txBox="1"/>
          <p:nvPr/>
        </p:nvSpPr>
        <p:spPr>
          <a:xfrm>
            <a:off x="1770675" y="2693075"/>
            <a:ext cx="3299700" cy="19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1">
                <a:solidFill>
                  <a:schemeClr val="lt1"/>
                </a:solidFill>
              </a:rPr>
              <a:t>Enter song title here</a:t>
            </a:r>
            <a:endParaRPr sz="4800" i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/>
        </p:nvSpPr>
        <p:spPr>
          <a:xfrm>
            <a:off x="1731975" y="2075650"/>
            <a:ext cx="65256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Type here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/>
        </p:nvSpPr>
        <p:spPr>
          <a:xfrm>
            <a:off x="1836950" y="1830725"/>
            <a:ext cx="65256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Type here</a:t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/>
        </p:nvSpPr>
        <p:spPr>
          <a:xfrm>
            <a:off x="1653675" y="1304575"/>
            <a:ext cx="37791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dk1"/>
                </a:solidFill>
              </a:rPr>
              <a:t>Enter song title here</a:t>
            </a:r>
            <a:endParaRPr sz="2400" b="1" i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A50403-CD88-4236-A766-0A0D5E16CC3F}"/>
              </a:ext>
            </a:extLst>
          </p:cNvPr>
          <p:cNvSpPr/>
          <p:nvPr/>
        </p:nvSpPr>
        <p:spPr>
          <a:xfrm>
            <a:off x="217714" y="145522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Video #1 is the video you choose to represent the decade. Video #2 is the song from the decade you chose.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/>
        </p:nvSpPr>
        <p:spPr>
          <a:xfrm>
            <a:off x="1746125" y="1255825"/>
            <a:ext cx="37791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dk1"/>
                </a:solidFill>
              </a:rPr>
              <a:t>Enter song title here</a:t>
            </a:r>
            <a:endParaRPr sz="2400" b="1" i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D70F2-73DB-4FF7-85D7-9FE99DAA36D1}"/>
              </a:ext>
            </a:extLst>
          </p:cNvPr>
          <p:cNvSpPr/>
          <p:nvPr/>
        </p:nvSpPr>
        <p:spPr>
          <a:xfrm>
            <a:off x="0" y="14895"/>
            <a:ext cx="9144000" cy="30777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dk1"/>
                </a:solidFill>
              </a:rPr>
              <a:t>Video #1 is the video you choose to represent the decade. Video #2 is the song from the decade you chose.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/>
        </p:nvSpPr>
        <p:spPr>
          <a:xfrm>
            <a:off x="1653675" y="1267025"/>
            <a:ext cx="37791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chemeClr val="dk1"/>
                </a:solidFill>
              </a:rPr>
              <a:t>Enter song title here</a:t>
            </a:r>
            <a:endParaRPr sz="2400" b="1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237</Words>
  <Application>Microsoft Office PowerPoint</Application>
  <PresentationFormat>On-screen Show (4:3)</PresentationFormat>
  <Paragraphs>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McLin</dc:creator>
  <cp:lastModifiedBy>alison McLin</cp:lastModifiedBy>
  <cp:revision>2</cp:revision>
  <dcterms:modified xsi:type="dcterms:W3CDTF">2020-05-04T21:26:13Z</dcterms:modified>
</cp:coreProperties>
</file>