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0"/>
  </p:notesMasterIdLst>
  <p:sldIdLst>
    <p:sldId id="256" r:id="rId3"/>
    <p:sldId id="258" r:id="rId4"/>
    <p:sldId id="260" r:id="rId5"/>
    <p:sldId id="264" r:id="rId6"/>
    <p:sldId id="267" r:id="rId7"/>
    <p:sldId id="265" r:id="rId8"/>
    <p:sldId id="266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0ce77e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0ce77e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3d7c787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3d7c787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may want or need to change the size of the font or reposition the text boxes.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e492d7c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e492d7c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may want or need to change the size of the font or reposition the text boxes.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e492d7c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e492d7c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may want or need to change the size of the font or reposition the text boxes.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d42b6b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d42b6b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need to change the font size, move the text box or create additional text boxes to make your answer fit.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110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dc5f4a50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dc5f4a50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may need to change the font size and/or reposition the text boxes.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245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dc5f4a5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dc5f4a5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may need to change the font size and/or reposition the text boxes.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968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4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400" cy="1056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080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4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202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400" cy="76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400" cy="455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660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400" cy="76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4000000" cy="455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4000000" cy="455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898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400" cy="76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731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922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600200"/>
            <a:ext cx="6367600" cy="5454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5557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6800" cy="49268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48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7714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4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4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543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083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400" cy="76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400" cy="45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8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7443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8587" y="33249"/>
            <a:ext cx="7899990" cy="39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26781" y="11695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Name:     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1809075" y="2511900"/>
            <a:ext cx="947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/>
              <a:t>Type here</a:t>
            </a:r>
            <a:endParaRPr sz="2400" b="1"/>
          </a:p>
        </p:txBody>
      </p:sp>
      <p:sp>
        <p:nvSpPr>
          <p:cNvPr id="63" name="Google Shape;63;p15"/>
          <p:cNvSpPr txBox="1"/>
          <p:nvPr/>
        </p:nvSpPr>
        <p:spPr>
          <a:xfrm>
            <a:off x="1942050" y="5339575"/>
            <a:ext cx="1023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/>
              <a:t>Type here</a:t>
            </a:r>
            <a:endParaRPr sz="2400" b="1"/>
          </a:p>
        </p:txBody>
      </p:sp>
      <p:sp>
        <p:nvSpPr>
          <p:cNvPr id="64" name="Google Shape;64;p15"/>
          <p:cNvSpPr txBox="1"/>
          <p:nvPr/>
        </p:nvSpPr>
        <p:spPr>
          <a:xfrm>
            <a:off x="6409300" y="2418550"/>
            <a:ext cx="1023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dirty="0"/>
              <a:t>Type here</a:t>
            </a:r>
            <a:endParaRPr sz="2400" b="1" dirty="0"/>
          </a:p>
        </p:txBody>
      </p:sp>
      <p:sp>
        <p:nvSpPr>
          <p:cNvPr id="65" name="Google Shape;65;p15"/>
          <p:cNvSpPr txBox="1"/>
          <p:nvPr/>
        </p:nvSpPr>
        <p:spPr>
          <a:xfrm>
            <a:off x="6205600" y="5448425"/>
            <a:ext cx="947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/>
              <a:t>Type here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1601425" y="2403050"/>
            <a:ext cx="947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/>
              <a:t>Type here</a:t>
            </a:r>
            <a:endParaRPr sz="2400" b="1"/>
          </a:p>
        </p:txBody>
      </p:sp>
      <p:sp>
        <p:nvSpPr>
          <p:cNvPr id="75" name="Google Shape;75;p17"/>
          <p:cNvSpPr txBox="1"/>
          <p:nvPr/>
        </p:nvSpPr>
        <p:spPr>
          <a:xfrm>
            <a:off x="1802075" y="4692650"/>
            <a:ext cx="1023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/>
              <a:t>Type here</a:t>
            </a:r>
            <a:endParaRPr sz="2400" b="1"/>
          </a:p>
        </p:txBody>
      </p:sp>
      <p:sp>
        <p:nvSpPr>
          <p:cNvPr id="76" name="Google Shape;76;p17"/>
          <p:cNvSpPr txBox="1"/>
          <p:nvPr/>
        </p:nvSpPr>
        <p:spPr>
          <a:xfrm>
            <a:off x="4060350" y="5684700"/>
            <a:ext cx="1023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/>
              <a:t>Type here</a:t>
            </a:r>
            <a:endParaRPr sz="2400" b="1"/>
          </a:p>
        </p:txBody>
      </p:sp>
      <p:sp>
        <p:nvSpPr>
          <p:cNvPr id="77" name="Google Shape;77;p17"/>
          <p:cNvSpPr txBox="1"/>
          <p:nvPr/>
        </p:nvSpPr>
        <p:spPr>
          <a:xfrm>
            <a:off x="6277150" y="2263075"/>
            <a:ext cx="1023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/>
              <a:t>Type here</a:t>
            </a:r>
            <a:endParaRPr sz="2400" b="1"/>
          </a:p>
        </p:txBody>
      </p:sp>
      <p:sp>
        <p:nvSpPr>
          <p:cNvPr id="78" name="Google Shape;78;p17"/>
          <p:cNvSpPr txBox="1"/>
          <p:nvPr/>
        </p:nvSpPr>
        <p:spPr>
          <a:xfrm>
            <a:off x="6563275" y="4841950"/>
            <a:ext cx="947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/>
              <a:t>Type here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2538450" y="2917825"/>
            <a:ext cx="947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Type here</a:t>
            </a:r>
            <a:endParaRPr sz="2000" b="1"/>
          </a:p>
        </p:txBody>
      </p:sp>
      <p:sp>
        <p:nvSpPr>
          <p:cNvPr id="111" name="Google Shape;111;p21"/>
          <p:cNvSpPr txBox="1"/>
          <p:nvPr/>
        </p:nvSpPr>
        <p:spPr>
          <a:xfrm>
            <a:off x="2802250" y="4511475"/>
            <a:ext cx="1023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Type here</a:t>
            </a:r>
            <a:endParaRPr sz="2000" b="1"/>
          </a:p>
        </p:txBody>
      </p:sp>
      <p:sp>
        <p:nvSpPr>
          <p:cNvPr id="112" name="Google Shape;112;p21"/>
          <p:cNvSpPr txBox="1"/>
          <p:nvPr/>
        </p:nvSpPr>
        <p:spPr>
          <a:xfrm>
            <a:off x="7488250" y="4264125"/>
            <a:ext cx="1023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Type here</a:t>
            </a:r>
            <a:endParaRPr sz="2000" b="1"/>
          </a:p>
        </p:txBody>
      </p:sp>
      <p:sp>
        <p:nvSpPr>
          <p:cNvPr id="113" name="Google Shape;113;p21"/>
          <p:cNvSpPr txBox="1"/>
          <p:nvPr/>
        </p:nvSpPr>
        <p:spPr>
          <a:xfrm>
            <a:off x="3863575" y="1723475"/>
            <a:ext cx="1023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Type here</a:t>
            </a:r>
            <a:endParaRPr sz="2000" b="1"/>
          </a:p>
        </p:txBody>
      </p:sp>
      <p:sp>
        <p:nvSpPr>
          <p:cNvPr id="114" name="Google Shape;114;p21"/>
          <p:cNvSpPr txBox="1"/>
          <p:nvPr/>
        </p:nvSpPr>
        <p:spPr>
          <a:xfrm>
            <a:off x="5877425" y="1723475"/>
            <a:ext cx="1023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Type here</a:t>
            </a:r>
            <a:endParaRPr sz="2000" b="1"/>
          </a:p>
        </p:txBody>
      </p:sp>
      <p:sp>
        <p:nvSpPr>
          <p:cNvPr id="115" name="Google Shape;115;p21"/>
          <p:cNvSpPr txBox="1"/>
          <p:nvPr/>
        </p:nvSpPr>
        <p:spPr>
          <a:xfrm>
            <a:off x="7631625" y="2641425"/>
            <a:ext cx="947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Type here</a:t>
            </a:r>
            <a:endParaRPr sz="2000" b="1"/>
          </a:p>
        </p:txBody>
      </p:sp>
      <p:sp>
        <p:nvSpPr>
          <p:cNvPr id="116" name="Google Shape;116;p21"/>
          <p:cNvSpPr txBox="1"/>
          <p:nvPr/>
        </p:nvSpPr>
        <p:spPr>
          <a:xfrm>
            <a:off x="3939775" y="5731425"/>
            <a:ext cx="947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Type here</a:t>
            </a:r>
            <a:endParaRPr sz="2000" b="1"/>
          </a:p>
        </p:txBody>
      </p:sp>
      <p:sp>
        <p:nvSpPr>
          <p:cNvPr id="117" name="Google Shape;117;p21"/>
          <p:cNvSpPr txBox="1"/>
          <p:nvPr/>
        </p:nvSpPr>
        <p:spPr>
          <a:xfrm>
            <a:off x="6541150" y="5605475"/>
            <a:ext cx="9471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Type here</a:t>
            </a:r>
            <a:endParaRPr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2407293" y="2892488"/>
            <a:ext cx="4344525" cy="362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/>
            <a:r>
              <a:rPr lang="en" sz="1800" dirty="0"/>
              <a:t>Type here</a:t>
            </a:r>
            <a:endParaRPr sz="1800" dirty="0"/>
          </a:p>
        </p:txBody>
      </p:sp>
      <p:sp>
        <p:nvSpPr>
          <p:cNvPr id="70" name="Google Shape;70;p16"/>
          <p:cNvSpPr txBox="1"/>
          <p:nvPr/>
        </p:nvSpPr>
        <p:spPr>
          <a:xfrm>
            <a:off x="1487606" y="1160867"/>
            <a:ext cx="1839375" cy="46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/>
            <a:r>
              <a:rPr lang="en" sz="1800" dirty="0"/>
              <a:t>Type here</a:t>
            </a:r>
            <a:endParaRPr sz="1800" dirty="0"/>
          </a:p>
        </p:txBody>
      </p:sp>
      <p:sp>
        <p:nvSpPr>
          <p:cNvPr id="71" name="Google Shape;71;p16"/>
          <p:cNvSpPr txBox="1"/>
          <p:nvPr/>
        </p:nvSpPr>
        <p:spPr>
          <a:xfrm>
            <a:off x="5995491" y="1160868"/>
            <a:ext cx="1839375" cy="46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/>
            <a:r>
              <a:rPr lang="en" sz="1800" dirty="0"/>
              <a:t>Type here</a:t>
            </a:r>
            <a:endParaRPr sz="1800" dirty="0"/>
          </a:p>
        </p:txBody>
      </p:sp>
      <p:sp>
        <p:nvSpPr>
          <p:cNvPr id="2" name="Rectangle 1"/>
          <p:cNvSpPr/>
          <p:nvPr/>
        </p:nvSpPr>
        <p:spPr>
          <a:xfrm>
            <a:off x="489098" y="1160867"/>
            <a:ext cx="7899990" cy="391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404325" y="2551425"/>
            <a:ext cx="8211000" cy="3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Type here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1318725" y="1105675"/>
            <a:ext cx="28458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Type here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5918700" y="1105675"/>
            <a:ext cx="26031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Type here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325" y="1265274"/>
            <a:ext cx="8211000" cy="472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/>
        </p:nvSpPr>
        <p:spPr>
          <a:xfrm>
            <a:off x="404325" y="2502675"/>
            <a:ext cx="8211000" cy="3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Type here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1318725" y="1105675"/>
            <a:ext cx="28458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Type here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5918700" y="1105675"/>
            <a:ext cx="26031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Type here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324" y="1180214"/>
            <a:ext cx="8117475" cy="5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160</Words>
  <Application>Microsoft Office PowerPoint</Application>
  <PresentationFormat>On-screen Show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3</cp:revision>
  <dcterms:modified xsi:type="dcterms:W3CDTF">2020-02-03T22:27:37Z</dcterms:modified>
</cp:coreProperties>
</file>