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1" r:id="rId2"/>
    <p:sldMasterId id="2147483683" r:id="rId3"/>
  </p:sldMasterIdLst>
  <p:notesMasterIdLst>
    <p:notesMasterId r:id="rId17"/>
  </p:notesMasterIdLst>
  <p:sldIdLst>
    <p:sldId id="256" r:id="rId4"/>
    <p:sldId id="258" r:id="rId5"/>
    <p:sldId id="257" r:id="rId6"/>
    <p:sldId id="260" r:id="rId7"/>
    <p:sldId id="268" r:id="rId8"/>
    <p:sldId id="265" r:id="rId9"/>
    <p:sldId id="266" r:id="rId10"/>
    <p:sldId id="261" r:id="rId11"/>
    <p:sldId id="262" r:id="rId12"/>
    <p:sldId id="263" r:id="rId13"/>
    <p:sldId id="264" r:id="rId14"/>
    <p:sldId id="267" r:id="rId15"/>
    <p:sldId id="269" r:id="rId1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46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BC09-FCFD-47DE-9432-C6DD8144F76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1DBFC-9560-4AD4-8F60-C0D33BD08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BALD EAGLE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 National Emblem. The bald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eagle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chosen June 20, 1782 as the emblem of the United States 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because of its long life, great strength and majestic looks, and also because it was then believed to exist only on this continent.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Thirteen stripes represent the original thirteen colonies that declared independence from England; fifty stars symbolize the current 50 United States. White signifies purity and innocence, red signifies valor and bravery; and blue signifies vigilance, perseverance, and justice.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Liberty Bell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iconic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independence, located in Philadelphia, Pennsylvania. 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House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no ordinary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It stands for freedom and democracy. It is also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our president, our country's history, and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Statue of Liberty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stands in Upper New York Bay, a universal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freedom.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1DBFC-9560-4AD4-8F60-C0D33BD080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89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43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7481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95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66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63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143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5328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4573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57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96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171" indent="0" algn="ctr">
              <a:buNone/>
              <a:defRPr sz="2400"/>
            </a:lvl2pPr>
            <a:lvl3pPr marL="1092342" indent="0" algn="ctr">
              <a:buNone/>
              <a:defRPr sz="2200"/>
            </a:lvl3pPr>
            <a:lvl4pPr marL="1638513" indent="0" algn="ctr">
              <a:buNone/>
              <a:defRPr sz="1900"/>
            </a:lvl4pPr>
            <a:lvl5pPr marL="2184684" indent="0" algn="ctr">
              <a:buNone/>
              <a:defRPr sz="1900"/>
            </a:lvl5pPr>
            <a:lvl6pPr marL="2730856" indent="0" algn="ctr">
              <a:buNone/>
              <a:defRPr sz="1900"/>
            </a:lvl6pPr>
            <a:lvl7pPr marL="3277027" indent="0" algn="ctr">
              <a:buNone/>
              <a:defRPr sz="1900"/>
            </a:lvl7pPr>
            <a:lvl8pPr marL="3823198" indent="0" algn="ctr">
              <a:buNone/>
              <a:defRPr sz="1900"/>
            </a:lvl8pPr>
            <a:lvl9pPr marL="4369369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9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0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1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23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385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46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0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7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3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693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171" indent="0">
              <a:buNone/>
              <a:defRPr sz="2400" b="1"/>
            </a:lvl2pPr>
            <a:lvl3pPr marL="1092342" indent="0">
              <a:buNone/>
              <a:defRPr sz="2200" b="1"/>
            </a:lvl3pPr>
            <a:lvl4pPr marL="1638513" indent="0">
              <a:buNone/>
              <a:defRPr sz="1900" b="1"/>
            </a:lvl4pPr>
            <a:lvl5pPr marL="2184684" indent="0">
              <a:buNone/>
              <a:defRPr sz="1900" b="1"/>
            </a:lvl5pPr>
            <a:lvl6pPr marL="2730856" indent="0">
              <a:buNone/>
              <a:defRPr sz="1900" b="1"/>
            </a:lvl6pPr>
            <a:lvl7pPr marL="3277027" indent="0">
              <a:buNone/>
              <a:defRPr sz="1900" b="1"/>
            </a:lvl7pPr>
            <a:lvl8pPr marL="3823198" indent="0">
              <a:buNone/>
              <a:defRPr sz="1900" b="1"/>
            </a:lvl8pPr>
            <a:lvl9pPr marL="436936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171" indent="0">
              <a:buNone/>
              <a:defRPr sz="2400" b="1"/>
            </a:lvl2pPr>
            <a:lvl3pPr marL="1092342" indent="0">
              <a:buNone/>
              <a:defRPr sz="2200" b="1"/>
            </a:lvl3pPr>
            <a:lvl4pPr marL="1638513" indent="0">
              <a:buNone/>
              <a:defRPr sz="1900" b="1"/>
            </a:lvl4pPr>
            <a:lvl5pPr marL="2184684" indent="0">
              <a:buNone/>
              <a:defRPr sz="1900" b="1"/>
            </a:lvl5pPr>
            <a:lvl6pPr marL="2730856" indent="0">
              <a:buNone/>
              <a:defRPr sz="1900" b="1"/>
            </a:lvl6pPr>
            <a:lvl7pPr marL="3277027" indent="0">
              <a:buNone/>
              <a:defRPr sz="1900" b="1"/>
            </a:lvl7pPr>
            <a:lvl8pPr marL="3823198" indent="0">
              <a:buNone/>
              <a:defRPr sz="1900" b="1"/>
            </a:lvl8pPr>
            <a:lvl9pPr marL="436936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7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11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900"/>
            </a:lvl1pPr>
            <a:lvl2pPr marL="546171" indent="0">
              <a:buNone/>
              <a:defRPr sz="1700"/>
            </a:lvl2pPr>
            <a:lvl3pPr marL="1092342" indent="0">
              <a:buNone/>
              <a:defRPr sz="1400"/>
            </a:lvl3pPr>
            <a:lvl4pPr marL="1638513" indent="0">
              <a:buNone/>
              <a:defRPr sz="1200"/>
            </a:lvl4pPr>
            <a:lvl5pPr marL="2184684" indent="0">
              <a:buNone/>
              <a:defRPr sz="1200"/>
            </a:lvl5pPr>
            <a:lvl6pPr marL="2730856" indent="0">
              <a:buNone/>
              <a:defRPr sz="1200"/>
            </a:lvl6pPr>
            <a:lvl7pPr marL="3277027" indent="0">
              <a:buNone/>
              <a:defRPr sz="1200"/>
            </a:lvl7pPr>
            <a:lvl8pPr marL="3823198" indent="0">
              <a:buNone/>
              <a:defRPr sz="1200"/>
            </a:lvl8pPr>
            <a:lvl9pPr marL="436936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05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800"/>
            </a:lvl1pPr>
            <a:lvl2pPr marL="546171" indent="0">
              <a:buNone/>
              <a:defRPr sz="3300"/>
            </a:lvl2pPr>
            <a:lvl3pPr marL="1092342" indent="0">
              <a:buNone/>
              <a:defRPr sz="2900"/>
            </a:lvl3pPr>
            <a:lvl4pPr marL="1638513" indent="0">
              <a:buNone/>
              <a:defRPr sz="2400"/>
            </a:lvl4pPr>
            <a:lvl5pPr marL="2184684" indent="0">
              <a:buNone/>
              <a:defRPr sz="2400"/>
            </a:lvl5pPr>
            <a:lvl6pPr marL="2730856" indent="0">
              <a:buNone/>
              <a:defRPr sz="2400"/>
            </a:lvl6pPr>
            <a:lvl7pPr marL="3277027" indent="0">
              <a:buNone/>
              <a:defRPr sz="2400"/>
            </a:lvl7pPr>
            <a:lvl8pPr marL="3823198" indent="0">
              <a:buNone/>
              <a:defRPr sz="2400"/>
            </a:lvl8pPr>
            <a:lvl9pPr marL="4369369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900"/>
            </a:lvl1pPr>
            <a:lvl2pPr marL="546171" indent="0">
              <a:buNone/>
              <a:defRPr sz="1700"/>
            </a:lvl2pPr>
            <a:lvl3pPr marL="1092342" indent="0">
              <a:buNone/>
              <a:defRPr sz="1400"/>
            </a:lvl3pPr>
            <a:lvl4pPr marL="1638513" indent="0">
              <a:buNone/>
              <a:defRPr sz="1200"/>
            </a:lvl4pPr>
            <a:lvl5pPr marL="2184684" indent="0">
              <a:buNone/>
              <a:defRPr sz="1200"/>
            </a:lvl5pPr>
            <a:lvl6pPr marL="2730856" indent="0">
              <a:buNone/>
              <a:defRPr sz="1200"/>
            </a:lvl6pPr>
            <a:lvl7pPr marL="3277027" indent="0">
              <a:buNone/>
              <a:defRPr sz="1200"/>
            </a:lvl7pPr>
            <a:lvl8pPr marL="3823198" indent="0">
              <a:buNone/>
              <a:defRPr sz="1200"/>
            </a:lvl8pPr>
            <a:lvl9pPr marL="436936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7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8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6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8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109234" tIns="54617" rIns="109234" bIns="546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09234" tIns="54617" rIns="109234" bIns="546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2342" fontAlgn="auto">
              <a:spcBef>
                <a:spcPts val="0"/>
              </a:spcBef>
              <a:spcAft>
                <a:spcPts val="0"/>
              </a:spcAft>
            </a:pPr>
            <a:fld id="{A95175D0-FA9F-4EAE-B4D3-A9AFE35D6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092342" fontAlgn="auto">
                <a:spcBef>
                  <a:spcPts val="0"/>
                </a:spcBef>
                <a:spcAft>
                  <a:spcPts val="0"/>
                </a:spcAft>
              </a:pPr>
              <a:t>8/16/2019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234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2342" fontAlgn="auto">
              <a:spcBef>
                <a:spcPts val="0"/>
              </a:spcBef>
              <a:spcAft>
                <a:spcPts val="0"/>
              </a:spcAft>
            </a:pPr>
            <a:fld id="{3962FF7B-CE56-4F70-B0DA-EE8645ABA2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0923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092342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86" indent="-273086" algn="l" defTabSz="1092342" rtl="0" eaLnBrk="1" latinLnBrk="0" hangingPunct="1">
        <a:lnSpc>
          <a:spcPct val="90000"/>
        </a:lnSpc>
        <a:spcBef>
          <a:spcPts val="1195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9257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5428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599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70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41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0112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283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2455" indent="-273086" algn="l" defTabSz="1092342" rtl="0" eaLnBrk="1" latinLnBrk="0" hangingPunct="1">
        <a:lnSpc>
          <a:spcPct val="90000"/>
        </a:lnSpc>
        <a:spcBef>
          <a:spcPts val="59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71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342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513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4684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0856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027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3198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9369" algn="l" defTabSz="109234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TiJIYdgkF9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_RDcdUw5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1600200"/>
            <a:ext cx="11430000" cy="2908300"/>
          </a:xfrm>
          <a:ln/>
        </p:spPr>
        <p:txBody>
          <a:bodyPr/>
          <a:lstStyle/>
          <a:p>
            <a:r>
              <a:rPr lang="en-US" altLang="en-US" dirty="0" smtClean="0"/>
              <a:t>American Symbols and Icons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4495800"/>
            <a:ext cx="11430000" cy="3187700"/>
          </a:xfrm>
          <a:ln/>
        </p:spPr>
        <p:txBody>
          <a:bodyPr/>
          <a:lstStyle/>
          <a:p>
            <a:r>
              <a:rPr lang="en-US" altLang="en-US" sz="5400" dirty="0" smtClean="0"/>
              <a:t>What Makes America Different?</a:t>
            </a:r>
            <a:endParaRPr lang="en-US" altLang="en-US" sz="5400" dirty="0"/>
          </a:p>
        </p:txBody>
      </p:sp>
      <p:pic>
        <p:nvPicPr>
          <p:cNvPr id="4" name="Picture 2" descr="C:\Users\amclin\Google Drive\00 American Experience\Intro\Symbols of America\Symbols-U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715000"/>
            <a:ext cx="5562600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 descr="C:\Users\amclin\Google Drive\00 American Experience\Intro\Symbols of America\movie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7" y="7650577"/>
            <a:ext cx="1381125" cy="13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438400"/>
            <a:ext cx="7672844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900" y="1066800"/>
            <a:ext cx="9969500" cy="1714500"/>
          </a:xfrm>
        </p:spPr>
        <p:txBody>
          <a:bodyPr/>
          <a:lstStyle/>
          <a:p>
            <a:r>
              <a:rPr lang="en-US" sz="6000" dirty="0" smtClean="0"/>
              <a:t>Decoding the Dollar Bill </a:t>
            </a:r>
            <a:r>
              <a:rPr lang="en-US" sz="1800" dirty="0" smtClean="0"/>
              <a:t>(YouTube 1:14)</a:t>
            </a:r>
            <a:endParaRPr lang="en-US" sz="1800" dirty="0"/>
          </a:p>
        </p:txBody>
      </p:sp>
      <p:pic>
        <p:nvPicPr>
          <p:cNvPr id="614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771776"/>
            <a:ext cx="7010400" cy="39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amclin\Google Drive\00 American Experience\Intro\Symbols of America\$1 bill anatom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90800"/>
            <a:ext cx="9244496" cy="630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4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88938"/>
            <a:ext cx="9356725" cy="1652587"/>
          </a:xfrm>
        </p:spPr>
        <p:txBody>
          <a:bodyPr/>
          <a:lstStyle/>
          <a:p>
            <a:r>
              <a:rPr lang="en-US" sz="6000" dirty="0" smtClean="0"/>
              <a:t>Activity 2: The </a:t>
            </a:r>
            <a:r>
              <a:rPr lang="en-US" sz="6000" dirty="0" smtClean="0"/>
              <a:t>Great </a:t>
            </a:r>
            <a:r>
              <a:rPr lang="en-US" sz="6000" dirty="0" smtClean="0"/>
              <a:t>Seal</a:t>
            </a:r>
            <a:endParaRPr lang="en-US" sz="6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0201" y="2041525"/>
            <a:ext cx="7086600" cy="7331075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 </a:t>
            </a:r>
            <a:r>
              <a:rPr lang="en-US" sz="2400" dirty="0"/>
              <a:t>the </a:t>
            </a:r>
            <a:r>
              <a:rPr lang="en-US" sz="2400" dirty="0"/>
              <a:t>Great Seal Information </a:t>
            </a:r>
            <a:r>
              <a:rPr lang="en-US" sz="2400" dirty="0"/>
              <a:t>Sheet on the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Imagine </a:t>
            </a:r>
            <a:r>
              <a:rPr lang="en-US" sz="2400" dirty="0"/>
              <a:t>that congress has asked you to design a new national seal to represent America. </a:t>
            </a:r>
            <a:r>
              <a:rPr lang="en-US" sz="2400" dirty="0" smtClean="0"/>
              <a:t>Use the Great Seal Information Sheet to inspire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Draw </a:t>
            </a:r>
            <a:r>
              <a:rPr lang="en-US" sz="2400" dirty="0"/>
              <a:t>a sketch of your new seal </a:t>
            </a:r>
            <a:r>
              <a:rPr lang="en-US" sz="2400" dirty="0" smtClean="0"/>
              <a:t>on the worksheet.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/>
              <a:t>lots of color.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Then </a:t>
            </a:r>
            <a:r>
              <a:rPr lang="en-US" sz="2400" dirty="0"/>
              <a:t>write a few complete sentences to describe your new seal </a:t>
            </a:r>
            <a:r>
              <a:rPr lang="en-US" sz="2400" dirty="0" smtClean="0"/>
              <a:t>and the meaning of </a:t>
            </a:r>
            <a:r>
              <a:rPr lang="en-US" sz="2400" dirty="0"/>
              <a:t>its </a:t>
            </a:r>
            <a:r>
              <a:rPr lang="en-US" sz="2400" dirty="0" smtClean="0"/>
              <a:t>symbols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3733800"/>
            <a:ext cx="5013325" cy="5032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001000"/>
            <a:ext cx="912812" cy="1149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699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88938"/>
            <a:ext cx="12023725" cy="1652587"/>
          </a:xfrm>
        </p:spPr>
        <p:txBody>
          <a:bodyPr/>
          <a:lstStyle/>
          <a:p>
            <a:r>
              <a:rPr lang="en-US" sz="6000" dirty="0" smtClean="0"/>
              <a:t>Activity 3 : </a:t>
            </a:r>
            <a:r>
              <a:rPr lang="en-US" sz="6000" dirty="0" smtClean="0"/>
              <a:t>Iconic America</a:t>
            </a:r>
            <a:endParaRPr lang="en-US" sz="6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0200" y="2057400"/>
            <a:ext cx="12192000" cy="1447800"/>
          </a:xfrm>
        </p:spPr>
        <p:txBody>
          <a:bodyPr anchor="t"/>
          <a:lstStyle/>
          <a:p>
            <a:r>
              <a:rPr lang="en-US" sz="2400" dirty="0" smtClean="0"/>
              <a:t>Remember: </a:t>
            </a:r>
            <a:r>
              <a:rPr lang="en-US" sz="2400" i="1" dirty="0"/>
              <a:t>an icon is a pictorial representation of the product it stands for </a:t>
            </a:r>
            <a:endParaRPr lang="en-US" sz="2400" i="1" dirty="0" smtClean="0"/>
          </a:p>
          <a:p>
            <a:r>
              <a:rPr lang="en-US" sz="2400" dirty="0" smtClean="0"/>
              <a:t>Map of the USA: one icon for each State (no words</a:t>
            </a:r>
            <a:r>
              <a:rPr lang="en-US" sz="2400" dirty="0" smtClean="0"/>
              <a:t>!!).</a:t>
            </a:r>
          </a:p>
          <a:p>
            <a:r>
              <a:rPr lang="en-US" sz="2400" dirty="0" smtClean="0"/>
              <a:t>Lots of color.</a:t>
            </a:r>
          </a:p>
        </p:txBody>
      </p:sp>
      <p:pic>
        <p:nvPicPr>
          <p:cNvPr id="7172" name="Picture 4" descr="C:\Users\amclin\Google Drive\00 American Experience\Intro\Symbols of America\Iconic America Map 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8" y="3505201"/>
            <a:ext cx="645434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30200" y="4684455"/>
            <a:ext cx="5714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One more thing: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This is the end of the Orientation </a:t>
            </a:r>
            <a:r>
              <a:rPr lang="en-US" sz="3200" dirty="0" smtClean="0"/>
              <a:t>unit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All work must be handed in by the start of next class.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Late work = half credit.</a:t>
            </a:r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946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39" y="1371600"/>
            <a:ext cx="2362200" cy="4800600"/>
          </a:xfrm>
        </p:spPr>
        <p:txBody>
          <a:bodyPr vert="vert270"/>
          <a:lstStyle/>
          <a:p>
            <a:r>
              <a:rPr lang="en-US" dirty="0" smtClean="0"/>
              <a:t>List of US Icons</a:t>
            </a:r>
            <a:endParaRPr lang="en-US" dirty="0"/>
          </a:p>
        </p:txBody>
      </p:sp>
      <p:pic>
        <p:nvPicPr>
          <p:cNvPr id="1026" name="Picture 2" descr="C:\Users\amclin\Google Drive\00 American Experience\Intro\Symbols of America\ListOfUS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16400" y="1752600"/>
            <a:ext cx="8128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883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1409700"/>
            <a:ext cx="11734800" cy="1714500"/>
          </a:xfrm>
        </p:spPr>
        <p:txBody>
          <a:bodyPr/>
          <a:lstStyle/>
          <a:p>
            <a:r>
              <a:rPr lang="en-US" dirty="0" smtClean="0"/>
              <a:t>What Are Symbols and Icons?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200" y="3124200"/>
            <a:ext cx="11734800" cy="5664200"/>
          </a:xfrm>
        </p:spPr>
        <p:txBody>
          <a:bodyPr anchor="t"/>
          <a:lstStyle/>
          <a:p>
            <a:r>
              <a:rPr lang="en-US" i="1" dirty="0"/>
              <a:t>Both symbols and icons represent other things, but </a:t>
            </a:r>
            <a:r>
              <a:rPr lang="en-US" i="1" dirty="0" smtClean="0"/>
              <a:t>an icon </a:t>
            </a:r>
            <a:r>
              <a:rPr lang="en-US" i="1" dirty="0"/>
              <a:t>is a pictorial representation of the product it stands for whereas a symbol does not resemble what it stands for.</a:t>
            </a:r>
            <a:endParaRPr lang="en-US" dirty="0"/>
          </a:p>
          <a:p>
            <a:r>
              <a:rPr lang="en-US" i="1" dirty="0"/>
              <a:t>A symbol represents products or ideas, whereas icon represents only items that are visible.</a:t>
            </a:r>
            <a:endParaRPr lang="en-US" dirty="0"/>
          </a:p>
          <a:p>
            <a:r>
              <a:rPr lang="en-US" i="1" dirty="0"/>
              <a:t>Icons are restricted to graphical representation of objects and one can easily understand what they stand for. On the other hand, one has to learn what a symbol stands for, as it is not similar to what it stands for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1066800"/>
            <a:ext cx="11734800" cy="1714500"/>
          </a:xfrm>
        </p:spPr>
        <p:txBody>
          <a:bodyPr/>
          <a:lstStyle/>
          <a:p>
            <a:r>
              <a:rPr lang="en-US" dirty="0" smtClean="0"/>
              <a:t>What Are Symbols and Icons?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200" y="3124200"/>
            <a:ext cx="11734800" cy="5664200"/>
          </a:xfrm>
        </p:spPr>
        <p:txBody>
          <a:bodyPr anchor="t"/>
          <a:lstStyle/>
          <a:p>
            <a:endParaRPr lang="en-US" dirty="0"/>
          </a:p>
        </p:txBody>
      </p:sp>
      <p:pic>
        <p:nvPicPr>
          <p:cNvPr id="1028" name="Picture 4" descr="C:\Users\amclin\Google Drive\00 American Experience\Intro\Symbols of America\iconv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971800"/>
            <a:ext cx="11430000" cy="599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015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7200" y="1385335"/>
            <a:ext cx="77724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+mj-lt"/>
                <a:ea typeface="+mj-ea"/>
                <a:cs typeface="+mj-cs"/>
                <a:sym typeface="Stone Sans ITC TT-Semi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9pPr>
          </a:lstStyle>
          <a:p>
            <a:r>
              <a:rPr lang="en-US" altLang="en-US" kern="0" dirty="0" smtClean="0">
                <a:latin typeface="Maiandra GD" pitchFamily="34" charset="0"/>
              </a:rPr>
              <a:t>American Symbols</a:t>
            </a:r>
            <a:endParaRPr lang="en-US" altLang="en-US" kern="0" dirty="0">
              <a:latin typeface="Maiandra GD" pitchFamily="34" charset="0"/>
            </a:endParaRPr>
          </a:p>
        </p:txBody>
      </p:sp>
      <p:pic>
        <p:nvPicPr>
          <p:cNvPr id="9" name="Picture 26" descr="MCj02803940000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1478203"/>
            <a:ext cx="2706688" cy="306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MCj030494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363264"/>
            <a:ext cx="2475441" cy="317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MCBL00555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759" y="6477000"/>
            <a:ext cx="4548269" cy="243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MCj038258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34000"/>
            <a:ext cx="3733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6" name="Picture 12" descr="MCj035053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04" y="2400759"/>
            <a:ext cx="1983495" cy="654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millionbill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893" y="4541412"/>
            <a:ext cx="4318000" cy="183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26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7200" y="1385335"/>
            <a:ext cx="77724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+mj-lt"/>
                <a:ea typeface="+mj-ea"/>
                <a:cs typeface="+mj-cs"/>
                <a:sym typeface="Stone Sans ITC TT-Semi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9pPr>
          </a:lstStyle>
          <a:p>
            <a:r>
              <a:rPr lang="en-US" altLang="en-US" kern="0" dirty="0" smtClean="0">
                <a:latin typeface="Maiandra GD" pitchFamily="34" charset="0"/>
              </a:rPr>
              <a:t>American Icons</a:t>
            </a:r>
            <a:endParaRPr lang="en-US" altLang="en-US" kern="0" dirty="0">
              <a:latin typeface="Maiandra GD" pitchFamily="34" charset="0"/>
            </a:endParaRPr>
          </a:p>
        </p:txBody>
      </p:sp>
      <p:pic>
        <p:nvPicPr>
          <p:cNvPr id="9218" name="Picture 2" descr="C:\Users\amclin\Google Drive\00 American Experience\Intro\Symbols of Americ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855360"/>
            <a:ext cx="5410200" cy="541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mclin\Google Drive\00 American Experience\Intro\Symbols of America\america-love-heart-shape-many-vector-icons-25063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855359"/>
            <a:ext cx="5227637" cy="5227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1647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914400"/>
            <a:ext cx="12420600" cy="1714500"/>
          </a:xfrm>
        </p:spPr>
        <p:txBody>
          <a:bodyPr/>
          <a:lstStyle/>
          <a:p>
            <a:r>
              <a:rPr lang="en-US" sz="4800" dirty="0" smtClean="0"/>
              <a:t>Activity 1: What is an American? </a:t>
            </a:r>
            <a:r>
              <a:rPr lang="en-US" sz="4800" dirty="0" smtClean="0"/>
              <a:t>Reading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447800" y="2628900"/>
            <a:ext cx="4635500" cy="5664200"/>
          </a:xfrm>
        </p:spPr>
        <p:txBody>
          <a:bodyPr anchor="t"/>
          <a:lstStyle/>
          <a:p>
            <a:r>
              <a:rPr lang="en-US" sz="2400" b="1" dirty="0"/>
              <a:t>What is an American?</a:t>
            </a:r>
          </a:p>
          <a:p>
            <a:r>
              <a:rPr lang="en-US" sz="2400" b="1" dirty="0"/>
              <a:t>By:  Akbar Ahmed  </a:t>
            </a:r>
            <a:r>
              <a:rPr lang="en-US" sz="2400" b="1" dirty="0" smtClean="0"/>
              <a:t>July </a:t>
            </a:r>
            <a:r>
              <a:rPr lang="en-US" sz="2400" b="1" dirty="0"/>
              <a:t>20, 2009</a:t>
            </a:r>
          </a:p>
          <a:p>
            <a:r>
              <a:rPr lang="en-US" sz="2400" dirty="0"/>
              <a:t>Chair of Islamic Studies at American University and former Pakistani Ambassador to the UK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7416800" y="2771361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7302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1pPr>
            <a:lvl2pPr marL="1362075" indent="-566738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2pPr>
            <a:lvl3pPr marL="1971675" indent="-566738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3pPr>
            <a:lvl4pPr marL="25971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4pPr>
            <a:lvl5pPr marL="32067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5pPr>
            <a:lvl6pPr marL="36639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6pPr>
            <a:lvl7pPr marL="41211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7pPr>
            <a:lvl8pPr marL="45783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8pPr>
            <a:lvl9pPr marL="5035550" indent="-565150" algn="l" rtl="0" fontAlgn="base">
              <a:spcBef>
                <a:spcPts val="3400"/>
              </a:spcBef>
              <a:spcAft>
                <a:spcPct val="0"/>
              </a:spcAft>
              <a:buSzPct val="77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Bradley Hand ITC TT-Bold" charset="0"/>
              </a:defRPr>
            </a:lvl9pPr>
          </a:lstStyle>
          <a:p>
            <a:r>
              <a:rPr lang="en-US" sz="2400" b="1" kern="0" dirty="0" smtClean="0"/>
              <a:t>Watch the How To movie</a:t>
            </a:r>
          </a:p>
          <a:p>
            <a:r>
              <a:rPr lang="en-US" sz="2400" b="1" kern="0" dirty="0" smtClean="0"/>
              <a:t>Annotate </a:t>
            </a:r>
            <a:r>
              <a:rPr lang="en-US" sz="2400" b="1" kern="0" dirty="0" smtClean="0"/>
              <a:t>the text </a:t>
            </a:r>
          </a:p>
          <a:p>
            <a:r>
              <a:rPr lang="en-US" sz="2400" b="1" kern="0" dirty="0" smtClean="0"/>
              <a:t>Upload to Google Classroom</a:t>
            </a:r>
          </a:p>
          <a:p>
            <a:r>
              <a:rPr lang="en-US" sz="2400" b="1" kern="0" dirty="0" smtClean="0"/>
              <a:t>Due by the START of next </a:t>
            </a:r>
            <a:r>
              <a:rPr lang="en-US" sz="2400" b="1" kern="0" dirty="0" smtClean="0"/>
              <a:t>class.</a:t>
            </a:r>
            <a:endParaRPr lang="en-US" sz="2400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74242"/>
              </p:ext>
            </p:extLst>
          </p:nvPr>
        </p:nvGraphicFramePr>
        <p:xfrm>
          <a:off x="2082800" y="6248400"/>
          <a:ext cx="9207501" cy="29662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6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solidFill>
                            <a:srgbClr val="7030A0"/>
                          </a:solidFill>
                          <a:effectLst/>
                          <a:latin typeface="Segoe Print" panose="02000600000000000000" pitchFamily="2" charset="0"/>
                        </a:rPr>
                        <a:t>Why Annotate Text?</a:t>
                      </a:r>
                      <a:endParaRPr lang="en-US" sz="4400" b="1" dirty="0">
                        <a:solidFill>
                          <a:srgbClr val="7030A0"/>
                        </a:solidFill>
                        <a:effectLst/>
                        <a:latin typeface="Segoe Print" panose="02000600000000000000" pitchFamily="2" charset="0"/>
                      </a:endParaRPr>
                    </a:p>
                  </a:txBody>
                  <a:tcPr marL="42921" marR="42921" marT="42921" marB="42921"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Highlight important information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Make connections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Identify and define words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Help you remember information</a:t>
                      </a:r>
                      <a:endParaRPr lang="en-US" sz="240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Organize information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Ask questions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42921" marR="42921" marT="42921" marB="429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800" y="549910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4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4"/>
          <p:cNvSpPr>
            <a:spLocks noChangeArrowheads="1"/>
          </p:cNvSpPr>
          <p:nvPr/>
        </p:nvSpPr>
        <p:spPr bwMode="auto">
          <a:xfrm>
            <a:off x="1" y="-1"/>
            <a:ext cx="13009819" cy="9753601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4633" y="0"/>
            <a:ext cx="13024434" cy="9761084"/>
          </a:xfrm>
          <a:prstGeom prst="rect">
            <a:avLst/>
          </a:prstGeom>
          <a:blipFill dpi="0" rotWithShape="1">
            <a:blip r:embed="rId2">
              <a:alphaModFix amt="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386"/>
          <p:cNvSpPr>
            <a:spLocks/>
          </p:cNvSpPr>
          <p:nvPr/>
        </p:nvSpPr>
        <p:spPr bwMode="auto">
          <a:xfrm>
            <a:off x="2157990" y="2736303"/>
            <a:ext cx="2535958" cy="4286029"/>
          </a:xfrm>
          <a:custGeom>
            <a:avLst/>
            <a:gdLst>
              <a:gd name="T0" fmla="*/ 111 w 1022"/>
              <a:gd name="T1" fmla="*/ 1295 h 1295"/>
              <a:gd name="T2" fmla="*/ 100 w 1022"/>
              <a:gd name="T3" fmla="*/ 1295 h 1295"/>
              <a:gd name="T4" fmla="*/ 79 w 1022"/>
              <a:gd name="T5" fmla="*/ 1290 h 1295"/>
              <a:gd name="T6" fmla="*/ 58 w 1022"/>
              <a:gd name="T7" fmla="*/ 1282 h 1295"/>
              <a:gd name="T8" fmla="*/ 41 w 1022"/>
              <a:gd name="T9" fmla="*/ 1270 h 1295"/>
              <a:gd name="T10" fmla="*/ 25 w 1022"/>
              <a:gd name="T11" fmla="*/ 1254 h 1295"/>
              <a:gd name="T12" fmla="*/ 13 w 1022"/>
              <a:gd name="T13" fmla="*/ 1237 h 1295"/>
              <a:gd name="T14" fmla="*/ 5 w 1022"/>
              <a:gd name="T15" fmla="*/ 1217 h 1295"/>
              <a:gd name="T16" fmla="*/ 1 w 1022"/>
              <a:gd name="T17" fmla="*/ 1195 h 1295"/>
              <a:gd name="T18" fmla="*/ 0 w 1022"/>
              <a:gd name="T19" fmla="*/ 111 h 1295"/>
              <a:gd name="T20" fmla="*/ 1 w 1022"/>
              <a:gd name="T21" fmla="*/ 100 h 1295"/>
              <a:gd name="T22" fmla="*/ 5 w 1022"/>
              <a:gd name="T23" fmla="*/ 78 h 1295"/>
              <a:gd name="T24" fmla="*/ 13 w 1022"/>
              <a:gd name="T25" fmla="*/ 58 h 1295"/>
              <a:gd name="T26" fmla="*/ 25 w 1022"/>
              <a:gd name="T27" fmla="*/ 41 h 1295"/>
              <a:gd name="T28" fmla="*/ 41 w 1022"/>
              <a:gd name="T29" fmla="*/ 25 h 1295"/>
              <a:gd name="T30" fmla="*/ 58 w 1022"/>
              <a:gd name="T31" fmla="*/ 13 h 1295"/>
              <a:gd name="T32" fmla="*/ 79 w 1022"/>
              <a:gd name="T33" fmla="*/ 5 h 1295"/>
              <a:gd name="T34" fmla="*/ 100 w 1022"/>
              <a:gd name="T35" fmla="*/ 0 h 1295"/>
              <a:gd name="T36" fmla="*/ 910 w 1022"/>
              <a:gd name="T37" fmla="*/ 0 h 1295"/>
              <a:gd name="T38" fmla="*/ 922 w 1022"/>
              <a:gd name="T39" fmla="*/ 0 h 1295"/>
              <a:gd name="T40" fmla="*/ 943 w 1022"/>
              <a:gd name="T41" fmla="*/ 5 h 1295"/>
              <a:gd name="T42" fmla="*/ 964 w 1022"/>
              <a:gd name="T43" fmla="*/ 13 h 1295"/>
              <a:gd name="T44" fmla="*/ 981 w 1022"/>
              <a:gd name="T45" fmla="*/ 25 h 1295"/>
              <a:gd name="T46" fmla="*/ 996 w 1022"/>
              <a:gd name="T47" fmla="*/ 41 h 1295"/>
              <a:gd name="T48" fmla="*/ 1009 w 1022"/>
              <a:gd name="T49" fmla="*/ 58 h 1295"/>
              <a:gd name="T50" fmla="*/ 1017 w 1022"/>
              <a:gd name="T51" fmla="*/ 78 h 1295"/>
              <a:gd name="T52" fmla="*/ 1022 w 1022"/>
              <a:gd name="T53" fmla="*/ 100 h 1295"/>
              <a:gd name="T54" fmla="*/ 1022 w 1022"/>
              <a:gd name="T55" fmla="*/ 1184 h 1295"/>
              <a:gd name="T56" fmla="*/ 1022 w 1022"/>
              <a:gd name="T57" fmla="*/ 1195 h 1295"/>
              <a:gd name="T58" fmla="*/ 1017 w 1022"/>
              <a:gd name="T59" fmla="*/ 1217 h 1295"/>
              <a:gd name="T60" fmla="*/ 1009 w 1022"/>
              <a:gd name="T61" fmla="*/ 1237 h 1295"/>
              <a:gd name="T62" fmla="*/ 996 w 1022"/>
              <a:gd name="T63" fmla="*/ 1254 h 1295"/>
              <a:gd name="T64" fmla="*/ 981 w 1022"/>
              <a:gd name="T65" fmla="*/ 1270 h 1295"/>
              <a:gd name="T66" fmla="*/ 964 w 1022"/>
              <a:gd name="T67" fmla="*/ 1282 h 1295"/>
              <a:gd name="T68" fmla="*/ 943 w 1022"/>
              <a:gd name="T69" fmla="*/ 1290 h 1295"/>
              <a:gd name="T70" fmla="*/ 922 w 1022"/>
              <a:gd name="T71" fmla="*/ 1295 h 1295"/>
              <a:gd name="T72" fmla="*/ 910 w 1022"/>
              <a:gd name="T73" fmla="*/ 1295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22" h="1295">
                <a:moveTo>
                  <a:pt x="910" y="1295"/>
                </a:moveTo>
                <a:lnTo>
                  <a:pt x="111" y="1295"/>
                </a:lnTo>
                <a:lnTo>
                  <a:pt x="111" y="1295"/>
                </a:lnTo>
                <a:lnTo>
                  <a:pt x="100" y="1295"/>
                </a:lnTo>
                <a:lnTo>
                  <a:pt x="89" y="1293"/>
                </a:lnTo>
                <a:lnTo>
                  <a:pt x="79" y="1290"/>
                </a:lnTo>
                <a:lnTo>
                  <a:pt x="68" y="1287"/>
                </a:lnTo>
                <a:lnTo>
                  <a:pt x="58" y="1282"/>
                </a:lnTo>
                <a:lnTo>
                  <a:pt x="49" y="1276"/>
                </a:lnTo>
                <a:lnTo>
                  <a:pt x="41" y="1270"/>
                </a:lnTo>
                <a:lnTo>
                  <a:pt x="33" y="1263"/>
                </a:lnTo>
                <a:lnTo>
                  <a:pt x="25" y="1254"/>
                </a:lnTo>
                <a:lnTo>
                  <a:pt x="19" y="1246"/>
                </a:lnTo>
                <a:lnTo>
                  <a:pt x="13" y="1237"/>
                </a:lnTo>
                <a:lnTo>
                  <a:pt x="9" y="1227"/>
                </a:lnTo>
                <a:lnTo>
                  <a:pt x="5" y="1217"/>
                </a:lnTo>
                <a:lnTo>
                  <a:pt x="2" y="1206"/>
                </a:lnTo>
                <a:lnTo>
                  <a:pt x="1" y="1195"/>
                </a:lnTo>
                <a:lnTo>
                  <a:pt x="0" y="1184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2" y="89"/>
                </a:lnTo>
                <a:lnTo>
                  <a:pt x="5" y="78"/>
                </a:lnTo>
                <a:lnTo>
                  <a:pt x="9" y="68"/>
                </a:lnTo>
                <a:lnTo>
                  <a:pt x="13" y="58"/>
                </a:lnTo>
                <a:lnTo>
                  <a:pt x="19" y="49"/>
                </a:lnTo>
                <a:lnTo>
                  <a:pt x="25" y="41"/>
                </a:lnTo>
                <a:lnTo>
                  <a:pt x="33" y="32"/>
                </a:lnTo>
                <a:lnTo>
                  <a:pt x="41" y="25"/>
                </a:lnTo>
                <a:lnTo>
                  <a:pt x="49" y="18"/>
                </a:lnTo>
                <a:lnTo>
                  <a:pt x="58" y="13"/>
                </a:lnTo>
                <a:lnTo>
                  <a:pt x="68" y="8"/>
                </a:lnTo>
                <a:lnTo>
                  <a:pt x="79" y="5"/>
                </a:lnTo>
                <a:lnTo>
                  <a:pt x="89" y="2"/>
                </a:lnTo>
                <a:lnTo>
                  <a:pt x="100" y="0"/>
                </a:lnTo>
                <a:lnTo>
                  <a:pt x="111" y="0"/>
                </a:lnTo>
                <a:lnTo>
                  <a:pt x="910" y="0"/>
                </a:lnTo>
                <a:lnTo>
                  <a:pt x="910" y="0"/>
                </a:lnTo>
                <a:lnTo>
                  <a:pt x="922" y="0"/>
                </a:lnTo>
                <a:lnTo>
                  <a:pt x="933" y="2"/>
                </a:lnTo>
                <a:lnTo>
                  <a:pt x="943" y="5"/>
                </a:lnTo>
                <a:lnTo>
                  <a:pt x="953" y="8"/>
                </a:lnTo>
                <a:lnTo>
                  <a:pt x="964" y="13"/>
                </a:lnTo>
                <a:lnTo>
                  <a:pt x="973" y="18"/>
                </a:lnTo>
                <a:lnTo>
                  <a:pt x="981" y="25"/>
                </a:lnTo>
                <a:lnTo>
                  <a:pt x="989" y="32"/>
                </a:lnTo>
                <a:lnTo>
                  <a:pt x="996" y="41"/>
                </a:lnTo>
                <a:lnTo>
                  <a:pt x="1004" y="49"/>
                </a:lnTo>
                <a:lnTo>
                  <a:pt x="1009" y="58"/>
                </a:lnTo>
                <a:lnTo>
                  <a:pt x="1014" y="68"/>
                </a:lnTo>
                <a:lnTo>
                  <a:pt x="1017" y="78"/>
                </a:lnTo>
                <a:lnTo>
                  <a:pt x="1020" y="89"/>
                </a:lnTo>
                <a:lnTo>
                  <a:pt x="1022" y="100"/>
                </a:lnTo>
                <a:lnTo>
                  <a:pt x="1022" y="111"/>
                </a:lnTo>
                <a:lnTo>
                  <a:pt x="1022" y="1184"/>
                </a:lnTo>
                <a:lnTo>
                  <a:pt x="1022" y="1184"/>
                </a:lnTo>
                <a:lnTo>
                  <a:pt x="1022" y="1195"/>
                </a:lnTo>
                <a:lnTo>
                  <a:pt x="1020" y="1206"/>
                </a:lnTo>
                <a:lnTo>
                  <a:pt x="1017" y="1217"/>
                </a:lnTo>
                <a:lnTo>
                  <a:pt x="1014" y="1227"/>
                </a:lnTo>
                <a:lnTo>
                  <a:pt x="1009" y="1237"/>
                </a:lnTo>
                <a:lnTo>
                  <a:pt x="1004" y="1246"/>
                </a:lnTo>
                <a:lnTo>
                  <a:pt x="996" y="1254"/>
                </a:lnTo>
                <a:lnTo>
                  <a:pt x="989" y="1263"/>
                </a:lnTo>
                <a:lnTo>
                  <a:pt x="981" y="1270"/>
                </a:lnTo>
                <a:lnTo>
                  <a:pt x="973" y="1276"/>
                </a:lnTo>
                <a:lnTo>
                  <a:pt x="964" y="1282"/>
                </a:lnTo>
                <a:lnTo>
                  <a:pt x="953" y="1287"/>
                </a:lnTo>
                <a:lnTo>
                  <a:pt x="943" y="1290"/>
                </a:lnTo>
                <a:lnTo>
                  <a:pt x="933" y="1293"/>
                </a:lnTo>
                <a:lnTo>
                  <a:pt x="922" y="1295"/>
                </a:lnTo>
                <a:lnTo>
                  <a:pt x="910" y="1295"/>
                </a:lnTo>
                <a:lnTo>
                  <a:pt x="910" y="12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387"/>
          <p:cNvSpPr>
            <a:spLocks/>
          </p:cNvSpPr>
          <p:nvPr/>
        </p:nvSpPr>
        <p:spPr bwMode="auto">
          <a:xfrm>
            <a:off x="2296946" y="6558980"/>
            <a:ext cx="2466480" cy="301187"/>
          </a:xfrm>
          <a:custGeom>
            <a:avLst/>
            <a:gdLst>
              <a:gd name="T0" fmla="*/ 0 w 996"/>
              <a:gd name="T1" fmla="*/ 91 h 91"/>
              <a:gd name="T2" fmla="*/ 93 w 996"/>
              <a:gd name="T3" fmla="*/ 0 h 91"/>
              <a:gd name="T4" fmla="*/ 996 w 996"/>
              <a:gd name="T5" fmla="*/ 0 h 91"/>
              <a:gd name="T6" fmla="*/ 904 w 996"/>
              <a:gd name="T7" fmla="*/ 91 h 91"/>
              <a:gd name="T8" fmla="*/ 0 w 996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6" h="91">
                <a:moveTo>
                  <a:pt x="0" y="91"/>
                </a:moveTo>
                <a:lnTo>
                  <a:pt x="93" y="0"/>
                </a:lnTo>
                <a:lnTo>
                  <a:pt x="996" y="0"/>
                </a:lnTo>
                <a:lnTo>
                  <a:pt x="904" y="9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388"/>
          <p:cNvSpPr>
            <a:spLocks/>
          </p:cNvSpPr>
          <p:nvPr/>
        </p:nvSpPr>
        <p:spPr bwMode="auto">
          <a:xfrm>
            <a:off x="2366423" y="2342461"/>
            <a:ext cx="2535958" cy="4286029"/>
          </a:xfrm>
          <a:custGeom>
            <a:avLst/>
            <a:gdLst>
              <a:gd name="T0" fmla="*/ 155 w 1023"/>
              <a:gd name="T1" fmla="*/ 1297 h 1297"/>
              <a:gd name="T2" fmla="*/ 85 w 1023"/>
              <a:gd name="T3" fmla="*/ 1297 h 1297"/>
              <a:gd name="T4" fmla="*/ 68 w 1023"/>
              <a:gd name="T5" fmla="*/ 1295 h 1297"/>
              <a:gd name="T6" fmla="*/ 52 w 1023"/>
              <a:gd name="T7" fmla="*/ 1290 h 1297"/>
              <a:gd name="T8" fmla="*/ 38 w 1023"/>
              <a:gd name="T9" fmla="*/ 1281 h 1297"/>
              <a:gd name="T10" fmla="*/ 25 w 1023"/>
              <a:gd name="T11" fmla="*/ 1271 h 1297"/>
              <a:gd name="T12" fmla="*/ 15 w 1023"/>
              <a:gd name="T13" fmla="*/ 1259 h 1297"/>
              <a:gd name="T14" fmla="*/ 7 w 1023"/>
              <a:gd name="T15" fmla="*/ 1244 h 1297"/>
              <a:gd name="T16" fmla="*/ 2 w 1023"/>
              <a:gd name="T17" fmla="*/ 1228 h 1297"/>
              <a:gd name="T18" fmla="*/ 0 w 1023"/>
              <a:gd name="T19" fmla="*/ 1212 h 1297"/>
              <a:gd name="T20" fmla="*/ 0 w 1023"/>
              <a:gd name="T21" fmla="*/ 85 h 1297"/>
              <a:gd name="T22" fmla="*/ 1 w 1023"/>
              <a:gd name="T23" fmla="*/ 77 h 1297"/>
              <a:gd name="T24" fmla="*/ 4 w 1023"/>
              <a:gd name="T25" fmla="*/ 60 h 1297"/>
              <a:gd name="T26" fmla="*/ 10 w 1023"/>
              <a:gd name="T27" fmla="*/ 45 h 1297"/>
              <a:gd name="T28" fmla="*/ 19 w 1023"/>
              <a:gd name="T29" fmla="*/ 32 h 1297"/>
              <a:gd name="T30" fmla="*/ 32 w 1023"/>
              <a:gd name="T31" fmla="*/ 19 h 1297"/>
              <a:gd name="T32" fmla="*/ 45 w 1023"/>
              <a:gd name="T33" fmla="*/ 10 h 1297"/>
              <a:gd name="T34" fmla="*/ 60 w 1023"/>
              <a:gd name="T35" fmla="*/ 4 h 1297"/>
              <a:gd name="T36" fmla="*/ 77 w 1023"/>
              <a:gd name="T37" fmla="*/ 1 h 1297"/>
              <a:gd name="T38" fmla="*/ 937 w 1023"/>
              <a:gd name="T39" fmla="*/ 0 h 1297"/>
              <a:gd name="T40" fmla="*/ 946 w 1023"/>
              <a:gd name="T41" fmla="*/ 1 h 1297"/>
              <a:gd name="T42" fmla="*/ 963 w 1023"/>
              <a:gd name="T43" fmla="*/ 4 h 1297"/>
              <a:gd name="T44" fmla="*/ 978 w 1023"/>
              <a:gd name="T45" fmla="*/ 10 h 1297"/>
              <a:gd name="T46" fmla="*/ 991 w 1023"/>
              <a:gd name="T47" fmla="*/ 19 h 1297"/>
              <a:gd name="T48" fmla="*/ 1003 w 1023"/>
              <a:gd name="T49" fmla="*/ 32 h 1297"/>
              <a:gd name="T50" fmla="*/ 1012 w 1023"/>
              <a:gd name="T51" fmla="*/ 45 h 1297"/>
              <a:gd name="T52" fmla="*/ 1019 w 1023"/>
              <a:gd name="T53" fmla="*/ 60 h 1297"/>
              <a:gd name="T54" fmla="*/ 1022 w 1023"/>
              <a:gd name="T55" fmla="*/ 77 h 1297"/>
              <a:gd name="T56" fmla="*/ 1023 w 1023"/>
              <a:gd name="T57" fmla="*/ 1212 h 1297"/>
              <a:gd name="T58" fmla="*/ 1022 w 1023"/>
              <a:gd name="T59" fmla="*/ 1220 h 1297"/>
              <a:gd name="T60" fmla="*/ 1019 w 1023"/>
              <a:gd name="T61" fmla="*/ 1236 h 1297"/>
              <a:gd name="T62" fmla="*/ 1012 w 1023"/>
              <a:gd name="T63" fmla="*/ 1252 h 1297"/>
              <a:gd name="T64" fmla="*/ 1003 w 1023"/>
              <a:gd name="T65" fmla="*/ 1265 h 1297"/>
              <a:gd name="T66" fmla="*/ 991 w 1023"/>
              <a:gd name="T67" fmla="*/ 1277 h 1297"/>
              <a:gd name="T68" fmla="*/ 978 w 1023"/>
              <a:gd name="T69" fmla="*/ 1286 h 1297"/>
              <a:gd name="T70" fmla="*/ 963 w 1023"/>
              <a:gd name="T71" fmla="*/ 1293 h 1297"/>
              <a:gd name="T72" fmla="*/ 946 w 1023"/>
              <a:gd name="T73" fmla="*/ 1296 h 1297"/>
              <a:gd name="T74" fmla="*/ 937 w 1023"/>
              <a:gd name="T75" fmla="*/ 1297 h 1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3" h="1297">
                <a:moveTo>
                  <a:pt x="937" y="1297"/>
                </a:moveTo>
                <a:lnTo>
                  <a:pt x="155" y="1297"/>
                </a:lnTo>
                <a:lnTo>
                  <a:pt x="85" y="1297"/>
                </a:lnTo>
                <a:lnTo>
                  <a:pt x="85" y="1297"/>
                </a:lnTo>
                <a:lnTo>
                  <a:pt x="77" y="1296"/>
                </a:lnTo>
                <a:lnTo>
                  <a:pt x="68" y="1295"/>
                </a:lnTo>
                <a:lnTo>
                  <a:pt x="60" y="1293"/>
                </a:lnTo>
                <a:lnTo>
                  <a:pt x="52" y="1290"/>
                </a:lnTo>
                <a:lnTo>
                  <a:pt x="45" y="1286"/>
                </a:lnTo>
                <a:lnTo>
                  <a:pt x="38" y="1281"/>
                </a:lnTo>
                <a:lnTo>
                  <a:pt x="32" y="1277"/>
                </a:lnTo>
                <a:lnTo>
                  <a:pt x="25" y="1271"/>
                </a:lnTo>
                <a:lnTo>
                  <a:pt x="19" y="1265"/>
                </a:lnTo>
                <a:lnTo>
                  <a:pt x="15" y="1259"/>
                </a:lnTo>
                <a:lnTo>
                  <a:pt x="10" y="1252"/>
                </a:lnTo>
                <a:lnTo>
                  <a:pt x="7" y="1244"/>
                </a:lnTo>
                <a:lnTo>
                  <a:pt x="4" y="1236"/>
                </a:lnTo>
                <a:lnTo>
                  <a:pt x="2" y="1228"/>
                </a:lnTo>
                <a:lnTo>
                  <a:pt x="1" y="1220"/>
                </a:lnTo>
                <a:lnTo>
                  <a:pt x="0" y="1212"/>
                </a:lnTo>
                <a:lnTo>
                  <a:pt x="0" y="336"/>
                </a:lnTo>
                <a:lnTo>
                  <a:pt x="0" y="85"/>
                </a:lnTo>
                <a:lnTo>
                  <a:pt x="0" y="85"/>
                </a:lnTo>
                <a:lnTo>
                  <a:pt x="1" y="77"/>
                </a:lnTo>
                <a:lnTo>
                  <a:pt x="2" y="68"/>
                </a:lnTo>
                <a:lnTo>
                  <a:pt x="4" y="60"/>
                </a:lnTo>
                <a:lnTo>
                  <a:pt x="7" y="52"/>
                </a:lnTo>
                <a:lnTo>
                  <a:pt x="10" y="45"/>
                </a:lnTo>
                <a:lnTo>
                  <a:pt x="15" y="38"/>
                </a:lnTo>
                <a:lnTo>
                  <a:pt x="19" y="32"/>
                </a:lnTo>
                <a:lnTo>
                  <a:pt x="25" y="25"/>
                </a:lnTo>
                <a:lnTo>
                  <a:pt x="32" y="19"/>
                </a:lnTo>
                <a:lnTo>
                  <a:pt x="38" y="15"/>
                </a:lnTo>
                <a:lnTo>
                  <a:pt x="45" y="10"/>
                </a:lnTo>
                <a:lnTo>
                  <a:pt x="52" y="7"/>
                </a:lnTo>
                <a:lnTo>
                  <a:pt x="60" y="4"/>
                </a:lnTo>
                <a:lnTo>
                  <a:pt x="68" y="2"/>
                </a:lnTo>
                <a:lnTo>
                  <a:pt x="77" y="1"/>
                </a:lnTo>
                <a:lnTo>
                  <a:pt x="85" y="0"/>
                </a:lnTo>
                <a:lnTo>
                  <a:pt x="937" y="0"/>
                </a:lnTo>
                <a:lnTo>
                  <a:pt x="937" y="0"/>
                </a:lnTo>
                <a:lnTo>
                  <a:pt x="946" y="1"/>
                </a:lnTo>
                <a:lnTo>
                  <a:pt x="954" y="2"/>
                </a:lnTo>
                <a:lnTo>
                  <a:pt x="963" y="4"/>
                </a:lnTo>
                <a:lnTo>
                  <a:pt x="971" y="7"/>
                </a:lnTo>
                <a:lnTo>
                  <a:pt x="978" y="10"/>
                </a:lnTo>
                <a:lnTo>
                  <a:pt x="985" y="15"/>
                </a:lnTo>
                <a:lnTo>
                  <a:pt x="991" y="19"/>
                </a:lnTo>
                <a:lnTo>
                  <a:pt x="997" y="25"/>
                </a:lnTo>
                <a:lnTo>
                  <a:pt x="1003" y="32"/>
                </a:lnTo>
                <a:lnTo>
                  <a:pt x="1008" y="38"/>
                </a:lnTo>
                <a:lnTo>
                  <a:pt x="1012" y="45"/>
                </a:lnTo>
                <a:lnTo>
                  <a:pt x="1016" y="52"/>
                </a:lnTo>
                <a:lnTo>
                  <a:pt x="1019" y="60"/>
                </a:lnTo>
                <a:lnTo>
                  <a:pt x="1021" y="68"/>
                </a:lnTo>
                <a:lnTo>
                  <a:pt x="1022" y="77"/>
                </a:lnTo>
                <a:lnTo>
                  <a:pt x="1023" y="85"/>
                </a:lnTo>
                <a:lnTo>
                  <a:pt x="1023" y="1212"/>
                </a:lnTo>
                <a:lnTo>
                  <a:pt x="1023" y="1212"/>
                </a:lnTo>
                <a:lnTo>
                  <a:pt x="1022" y="1220"/>
                </a:lnTo>
                <a:lnTo>
                  <a:pt x="1021" y="1228"/>
                </a:lnTo>
                <a:lnTo>
                  <a:pt x="1019" y="1236"/>
                </a:lnTo>
                <a:lnTo>
                  <a:pt x="1016" y="1244"/>
                </a:lnTo>
                <a:lnTo>
                  <a:pt x="1012" y="1252"/>
                </a:lnTo>
                <a:lnTo>
                  <a:pt x="1008" y="1259"/>
                </a:lnTo>
                <a:lnTo>
                  <a:pt x="1003" y="1265"/>
                </a:lnTo>
                <a:lnTo>
                  <a:pt x="997" y="1271"/>
                </a:lnTo>
                <a:lnTo>
                  <a:pt x="991" y="1277"/>
                </a:lnTo>
                <a:lnTo>
                  <a:pt x="985" y="1281"/>
                </a:lnTo>
                <a:lnTo>
                  <a:pt x="978" y="1286"/>
                </a:lnTo>
                <a:lnTo>
                  <a:pt x="971" y="1290"/>
                </a:lnTo>
                <a:lnTo>
                  <a:pt x="963" y="1293"/>
                </a:lnTo>
                <a:lnTo>
                  <a:pt x="954" y="1295"/>
                </a:lnTo>
                <a:lnTo>
                  <a:pt x="946" y="1296"/>
                </a:lnTo>
                <a:lnTo>
                  <a:pt x="937" y="1297"/>
                </a:lnTo>
                <a:lnTo>
                  <a:pt x="937" y="12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reeform 389"/>
          <p:cNvSpPr>
            <a:spLocks/>
          </p:cNvSpPr>
          <p:nvPr/>
        </p:nvSpPr>
        <p:spPr bwMode="auto">
          <a:xfrm>
            <a:off x="2220692" y="2426098"/>
            <a:ext cx="232585" cy="4436388"/>
          </a:xfrm>
          <a:custGeom>
            <a:avLst/>
            <a:gdLst>
              <a:gd name="T0" fmla="*/ 0 w 92"/>
              <a:gd name="T1" fmla="*/ 1364 h 1364"/>
              <a:gd name="T2" fmla="*/ 92 w 92"/>
              <a:gd name="T3" fmla="*/ 1272 h 1364"/>
              <a:gd name="T4" fmla="*/ 80 w 92"/>
              <a:gd name="T5" fmla="*/ 0 h 1364"/>
              <a:gd name="T6" fmla="*/ 0 w 92"/>
              <a:gd name="T7" fmla="*/ 112 h 1364"/>
              <a:gd name="T8" fmla="*/ 0 w 92"/>
              <a:gd name="T9" fmla="*/ 1364 h 1364"/>
              <a:gd name="connsiteX0" fmla="*/ 0 w 10000"/>
              <a:gd name="connsiteY0" fmla="*/ 10000 h 10000"/>
              <a:gd name="connsiteX1" fmla="*/ 10000 w 10000"/>
              <a:gd name="connsiteY1" fmla="*/ 9326 h 10000"/>
              <a:gd name="connsiteX2" fmla="*/ 8696 w 10000"/>
              <a:gd name="connsiteY2" fmla="*/ 0 h 10000"/>
              <a:gd name="connsiteX3" fmla="*/ 0 w 10000"/>
              <a:gd name="connsiteY3" fmla="*/ 921 h 10000"/>
              <a:gd name="connsiteX4" fmla="*/ 0 w 10000"/>
              <a:gd name="connsiteY4" fmla="*/ 10000 h 10000"/>
              <a:gd name="connsiteX0" fmla="*/ 0 w 10300"/>
              <a:gd name="connsiteY0" fmla="*/ 9820 h 9820"/>
              <a:gd name="connsiteX1" fmla="*/ 10300 w 10300"/>
              <a:gd name="connsiteY1" fmla="*/ 9326 h 9820"/>
              <a:gd name="connsiteX2" fmla="*/ 8996 w 10300"/>
              <a:gd name="connsiteY2" fmla="*/ 0 h 9820"/>
              <a:gd name="connsiteX3" fmla="*/ 300 w 10300"/>
              <a:gd name="connsiteY3" fmla="*/ 921 h 9820"/>
              <a:gd name="connsiteX4" fmla="*/ 0 w 10300"/>
              <a:gd name="connsiteY4" fmla="*/ 9820 h 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0" h="9820">
                <a:moveTo>
                  <a:pt x="0" y="9820"/>
                </a:moveTo>
                <a:lnTo>
                  <a:pt x="10300" y="9326"/>
                </a:lnTo>
                <a:lnTo>
                  <a:pt x="8996" y="0"/>
                </a:lnTo>
                <a:lnTo>
                  <a:pt x="300" y="921"/>
                </a:lnTo>
                <a:lnTo>
                  <a:pt x="0" y="98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5346" y="312040"/>
            <a:ext cx="5970336" cy="1006771"/>
          </a:xfrm>
          <a:prstGeom prst="rect">
            <a:avLst/>
          </a:prstGeom>
          <a:noFill/>
        </p:spPr>
        <p:txBody>
          <a:bodyPr wrap="square" lIns="109221" tIns="54610" rIns="109221" bIns="54610" rtlCol="0">
            <a:normAutofit/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424D61">
                    <a:lumMod val="20000"/>
                    <a:lumOff val="80000"/>
                  </a:srgbClr>
                </a:solidFill>
                <a:latin typeface="Minion Pro SmBd" panose="02040603060306020203" pitchFamily="18" charset="0"/>
                <a:ea typeface="+mn-ea"/>
                <a:cs typeface="Courier New" panose="02070309020205020404" pitchFamily="49" charset="0"/>
              </a:rPr>
              <a:t>Marking the Text</a:t>
            </a:r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2743552" y="3000136"/>
            <a:ext cx="1694859" cy="2994035"/>
          </a:xfrm>
          <a:custGeom>
            <a:avLst/>
            <a:gdLst>
              <a:gd name="T0" fmla="*/ 336 w 667"/>
              <a:gd name="T1" fmla="*/ 0 h 884"/>
              <a:gd name="T2" fmla="*/ 313 w 667"/>
              <a:gd name="T3" fmla="*/ 0 h 884"/>
              <a:gd name="T4" fmla="*/ 6 w 667"/>
              <a:gd name="T5" fmla="*/ 308 h 884"/>
              <a:gd name="T6" fmla="*/ 80 w 667"/>
              <a:gd name="T7" fmla="*/ 540 h 884"/>
              <a:gd name="T8" fmla="*/ 100 w 667"/>
              <a:gd name="T9" fmla="*/ 598 h 884"/>
              <a:gd name="T10" fmla="*/ 100 w 667"/>
              <a:gd name="T11" fmla="*/ 643 h 884"/>
              <a:gd name="T12" fmla="*/ 116 w 667"/>
              <a:gd name="T13" fmla="*/ 696 h 884"/>
              <a:gd name="T14" fmla="*/ 116 w 667"/>
              <a:gd name="T15" fmla="*/ 799 h 884"/>
              <a:gd name="T16" fmla="*/ 164 w 667"/>
              <a:gd name="T17" fmla="*/ 846 h 884"/>
              <a:gd name="T18" fmla="*/ 236 w 667"/>
              <a:gd name="T19" fmla="*/ 846 h 884"/>
              <a:gd name="T20" fmla="*/ 282 w 667"/>
              <a:gd name="T21" fmla="*/ 884 h 884"/>
              <a:gd name="T22" fmla="*/ 391 w 667"/>
              <a:gd name="T23" fmla="*/ 884 h 884"/>
              <a:gd name="T24" fmla="*/ 437 w 667"/>
              <a:gd name="T25" fmla="*/ 846 h 884"/>
              <a:gd name="T26" fmla="*/ 509 w 667"/>
              <a:gd name="T27" fmla="*/ 846 h 884"/>
              <a:gd name="T28" fmla="*/ 556 w 667"/>
              <a:gd name="T29" fmla="*/ 799 h 884"/>
              <a:gd name="T30" fmla="*/ 556 w 667"/>
              <a:gd name="T31" fmla="*/ 696 h 884"/>
              <a:gd name="T32" fmla="*/ 573 w 667"/>
              <a:gd name="T33" fmla="*/ 643 h 884"/>
              <a:gd name="T34" fmla="*/ 573 w 667"/>
              <a:gd name="T35" fmla="*/ 598 h 884"/>
              <a:gd name="T36" fmla="*/ 593 w 667"/>
              <a:gd name="T37" fmla="*/ 539 h 884"/>
              <a:gd name="T38" fmla="*/ 667 w 667"/>
              <a:gd name="T39" fmla="*/ 331 h 884"/>
              <a:gd name="T40" fmla="*/ 336 w 667"/>
              <a:gd name="T41" fmla="*/ 0 h 884"/>
              <a:gd name="T42" fmla="*/ 360 w 667"/>
              <a:gd name="T43" fmla="*/ 643 h 884"/>
              <a:gd name="T44" fmla="*/ 312 w 667"/>
              <a:gd name="T45" fmla="*/ 643 h 884"/>
              <a:gd name="T46" fmla="*/ 312 w 667"/>
              <a:gd name="T47" fmla="*/ 498 h 884"/>
              <a:gd name="T48" fmla="*/ 360 w 667"/>
              <a:gd name="T49" fmla="*/ 498 h 884"/>
              <a:gd name="T50" fmla="*/ 360 w 667"/>
              <a:gd name="T51" fmla="*/ 643 h 884"/>
              <a:gd name="T52" fmla="*/ 520 w 667"/>
              <a:gd name="T53" fmla="*/ 480 h 884"/>
              <a:gd name="T54" fmla="*/ 478 w 667"/>
              <a:gd name="T55" fmla="*/ 598 h 884"/>
              <a:gd name="T56" fmla="*/ 478 w 667"/>
              <a:gd name="T57" fmla="*/ 643 h 884"/>
              <a:gd name="T58" fmla="*/ 408 w 667"/>
              <a:gd name="T59" fmla="*/ 643 h 884"/>
              <a:gd name="T60" fmla="*/ 408 w 667"/>
              <a:gd name="T61" fmla="*/ 498 h 884"/>
              <a:gd name="T62" fmla="*/ 472 w 667"/>
              <a:gd name="T63" fmla="*/ 415 h 884"/>
              <a:gd name="T64" fmla="*/ 461 w 667"/>
              <a:gd name="T65" fmla="*/ 351 h 884"/>
              <a:gd name="T66" fmla="*/ 416 w 667"/>
              <a:gd name="T67" fmla="*/ 331 h 884"/>
              <a:gd name="T68" fmla="*/ 382 w 667"/>
              <a:gd name="T69" fmla="*/ 346 h 884"/>
              <a:gd name="T70" fmla="*/ 358 w 667"/>
              <a:gd name="T71" fmla="*/ 451 h 884"/>
              <a:gd name="T72" fmla="*/ 315 w 667"/>
              <a:gd name="T73" fmla="*/ 451 h 884"/>
              <a:gd name="T74" fmla="*/ 291 w 667"/>
              <a:gd name="T75" fmla="*/ 346 h 884"/>
              <a:gd name="T76" fmla="*/ 257 w 667"/>
              <a:gd name="T77" fmla="*/ 331 h 884"/>
              <a:gd name="T78" fmla="*/ 211 w 667"/>
              <a:gd name="T79" fmla="*/ 351 h 884"/>
              <a:gd name="T80" fmla="*/ 201 w 667"/>
              <a:gd name="T81" fmla="*/ 415 h 884"/>
              <a:gd name="T82" fmla="*/ 265 w 667"/>
              <a:gd name="T83" fmla="*/ 498 h 884"/>
              <a:gd name="T84" fmla="*/ 265 w 667"/>
              <a:gd name="T85" fmla="*/ 643 h 884"/>
              <a:gd name="T86" fmla="*/ 194 w 667"/>
              <a:gd name="T87" fmla="*/ 643 h 884"/>
              <a:gd name="T88" fmla="*/ 194 w 667"/>
              <a:gd name="T89" fmla="*/ 598 h 884"/>
              <a:gd name="T90" fmla="*/ 153 w 667"/>
              <a:gd name="T91" fmla="*/ 480 h 884"/>
              <a:gd name="T92" fmla="*/ 100 w 667"/>
              <a:gd name="T93" fmla="*/ 314 h 884"/>
              <a:gd name="T94" fmla="*/ 319 w 667"/>
              <a:gd name="T95" fmla="*/ 95 h 884"/>
              <a:gd name="T96" fmla="*/ 336 w 667"/>
              <a:gd name="T97" fmla="*/ 94 h 884"/>
              <a:gd name="T98" fmla="*/ 573 w 667"/>
              <a:gd name="T99" fmla="*/ 331 h 884"/>
              <a:gd name="T100" fmla="*/ 520 w 667"/>
              <a:gd name="T101" fmla="*/ 480 h 884"/>
              <a:gd name="T102" fmla="*/ 405 w 667"/>
              <a:gd name="T103" fmla="*/ 447 h 884"/>
              <a:gd name="T104" fmla="*/ 417 w 667"/>
              <a:gd name="T105" fmla="*/ 378 h 884"/>
              <a:gd name="T106" fmla="*/ 424 w 667"/>
              <a:gd name="T107" fmla="*/ 380 h 884"/>
              <a:gd name="T108" fmla="*/ 426 w 667"/>
              <a:gd name="T109" fmla="*/ 404 h 884"/>
              <a:gd name="T110" fmla="*/ 405 w 667"/>
              <a:gd name="T111" fmla="*/ 447 h 884"/>
              <a:gd name="T112" fmla="*/ 267 w 667"/>
              <a:gd name="T113" fmla="*/ 447 h 884"/>
              <a:gd name="T114" fmla="*/ 247 w 667"/>
              <a:gd name="T115" fmla="*/ 404 h 884"/>
              <a:gd name="T116" fmla="*/ 249 w 667"/>
              <a:gd name="T117" fmla="*/ 380 h 884"/>
              <a:gd name="T118" fmla="*/ 256 w 667"/>
              <a:gd name="T119" fmla="*/ 378 h 884"/>
              <a:gd name="T120" fmla="*/ 267 w 667"/>
              <a:gd name="T121" fmla="*/ 447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7" h="884">
                <a:moveTo>
                  <a:pt x="336" y="0"/>
                </a:moveTo>
                <a:cubicBezTo>
                  <a:pt x="329" y="0"/>
                  <a:pt x="321" y="0"/>
                  <a:pt x="313" y="0"/>
                </a:cubicBezTo>
                <a:cubicBezTo>
                  <a:pt x="149" y="12"/>
                  <a:pt x="17" y="144"/>
                  <a:pt x="6" y="308"/>
                </a:cubicBezTo>
                <a:cubicBezTo>
                  <a:pt x="0" y="396"/>
                  <a:pt x="29" y="477"/>
                  <a:pt x="80" y="540"/>
                </a:cubicBezTo>
                <a:cubicBezTo>
                  <a:pt x="93" y="556"/>
                  <a:pt x="100" y="577"/>
                  <a:pt x="100" y="598"/>
                </a:cubicBezTo>
                <a:cubicBezTo>
                  <a:pt x="100" y="643"/>
                  <a:pt x="100" y="643"/>
                  <a:pt x="100" y="643"/>
                </a:cubicBezTo>
                <a:cubicBezTo>
                  <a:pt x="100" y="663"/>
                  <a:pt x="106" y="681"/>
                  <a:pt x="116" y="696"/>
                </a:cubicBezTo>
                <a:cubicBezTo>
                  <a:pt x="116" y="799"/>
                  <a:pt x="116" y="799"/>
                  <a:pt x="116" y="799"/>
                </a:cubicBezTo>
                <a:cubicBezTo>
                  <a:pt x="116" y="825"/>
                  <a:pt x="138" y="846"/>
                  <a:pt x="164" y="846"/>
                </a:cubicBezTo>
                <a:cubicBezTo>
                  <a:pt x="236" y="846"/>
                  <a:pt x="236" y="846"/>
                  <a:pt x="236" y="846"/>
                </a:cubicBezTo>
                <a:cubicBezTo>
                  <a:pt x="240" y="868"/>
                  <a:pt x="259" y="884"/>
                  <a:pt x="282" y="884"/>
                </a:cubicBezTo>
                <a:cubicBezTo>
                  <a:pt x="391" y="884"/>
                  <a:pt x="391" y="884"/>
                  <a:pt x="391" y="884"/>
                </a:cubicBezTo>
                <a:cubicBezTo>
                  <a:pt x="414" y="884"/>
                  <a:pt x="433" y="868"/>
                  <a:pt x="437" y="846"/>
                </a:cubicBezTo>
                <a:cubicBezTo>
                  <a:pt x="509" y="846"/>
                  <a:pt x="509" y="846"/>
                  <a:pt x="509" y="846"/>
                </a:cubicBezTo>
                <a:cubicBezTo>
                  <a:pt x="535" y="846"/>
                  <a:pt x="556" y="825"/>
                  <a:pt x="556" y="799"/>
                </a:cubicBezTo>
                <a:cubicBezTo>
                  <a:pt x="556" y="696"/>
                  <a:pt x="556" y="696"/>
                  <a:pt x="556" y="696"/>
                </a:cubicBezTo>
                <a:cubicBezTo>
                  <a:pt x="567" y="681"/>
                  <a:pt x="573" y="663"/>
                  <a:pt x="573" y="643"/>
                </a:cubicBezTo>
                <a:cubicBezTo>
                  <a:pt x="573" y="598"/>
                  <a:pt x="573" y="598"/>
                  <a:pt x="573" y="598"/>
                </a:cubicBezTo>
                <a:cubicBezTo>
                  <a:pt x="573" y="577"/>
                  <a:pt x="580" y="556"/>
                  <a:pt x="593" y="539"/>
                </a:cubicBezTo>
                <a:cubicBezTo>
                  <a:pt x="640" y="482"/>
                  <a:pt x="667" y="410"/>
                  <a:pt x="667" y="331"/>
                </a:cubicBezTo>
                <a:cubicBezTo>
                  <a:pt x="667" y="148"/>
                  <a:pt x="519" y="0"/>
                  <a:pt x="336" y="0"/>
                </a:cubicBezTo>
                <a:close/>
                <a:moveTo>
                  <a:pt x="360" y="643"/>
                </a:moveTo>
                <a:cubicBezTo>
                  <a:pt x="312" y="643"/>
                  <a:pt x="312" y="643"/>
                  <a:pt x="312" y="643"/>
                </a:cubicBezTo>
                <a:cubicBezTo>
                  <a:pt x="312" y="498"/>
                  <a:pt x="312" y="498"/>
                  <a:pt x="312" y="498"/>
                </a:cubicBezTo>
                <a:cubicBezTo>
                  <a:pt x="360" y="498"/>
                  <a:pt x="360" y="498"/>
                  <a:pt x="360" y="498"/>
                </a:cubicBezTo>
                <a:lnTo>
                  <a:pt x="360" y="643"/>
                </a:lnTo>
                <a:close/>
                <a:moveTo>
                  <a:pt x="520" y="480"/>
                </a:moveTo>
                <a:cubicBezTo>
                  <a:pt x="493" y="513"/>
                  <a:pt x="478" y="555"/>
                  <a:pt x="478" y="598"/>
                </a:cubicBezTo>
                <a:cubicBezTo>
                  <a:pt x="478" y="643"/>
                  <a:pt x="478" y="643"/>
                  <a:pt x="478" y="643"/>
                </a:cubicBezTo>
                <a:cubicBezTo>
                  <a:pt x="408" y="643"/>
                  <a:pt x="408" y="643"/>
                  <a:pt x="408" y="643"/>
                </a:cubicBezTo>
                <a:cubicBezTo>
                  <a:pt x="408" y="498"/>
                  <a:pt x="408" y="498"/>
                  <a:pt x="408" y="498"/>
                </a:cubicBezTo>
                <a:cubicBezTo>
                  <a:pt x="452" y="491"/>
                  <a:pt x="469" y="428"/>
                  <a:pt x="472" y="415"/>
                </a:cubicBezTo>
                <a:cubicBezTo>
                  <a:pt x="473" y="411"/>
                  <a:pt x="480" y="375"/>
                  <a:pt x="461" y="351"/>
                </a:cubicBezTo>
                <a:cubicBezTo>
                  <a:pt x="454" y="342"/>
                  <a:pt x="440" y="331"/>
                  <a:pt x="416" y="331"/>
                </a:cubicBezTo>
                <a:cubicBezTo>
                  <a:pt x="403" y="331"/>
                  <a:pt x="391" y="336"/>
                  <a:pt x="382" y="346"/>
                </a:cubicBezTo>
                <a:cubicBezTo>
                  <a:pt x="362" y="369"/>
                  <a:pt x="358" y="415"/>
                  <a:pt x="358" y="451"/>
                </a:cubicBezTo>
                <a:cubicBezTo>
                  <a:pt x="315" y="451"/>
                  <a:pt x="315" y="451"/>
                  <a:pt x="315" y="451"/>
                </a:cubicBezTo>
                <a:cubicBezTo>
                  <a:pt x="315" y="415"/>
                  <a:pt x="311" y="369"/>
                  <a:pt x="291" y="346"/>
                </a:cubicBezTo>
                <a:cubicBezTo>
                  <a:pt x="281" y="336"/>
                  <a:pt x="270" y="331"/>
                  <a:pt x="257" y="331"/>
                </a:cubicBezTo>
                <a:cubicBezTo>
                  <a:pt x="232" y="331"/>
                  <a:pt x="219" y="342"/>
                  <a:pt x="211" y="351"/>
                </a:cubicBezTo>
                <a:cubicBezTo>
                  <a:pt x="192" y="375"/>
                  <a:pt x="200" y="411"/>
                  <a:pt x="201" y="415"/>
                </a:cubicBezTo>
                <a:cubicBezTo>
                  <a:pt x="204" y="428"/>
                  <a:pt x="221" y="491"/>
                  <a:pt x="265" y="498"/>
                </a:cubicBezTo>
                <a:cubicBezTo>
                  <a:pt x="265" y="643"/>
                  <a:pt x="265" y="643"/>
                  <a:pt x="265" y="643"/>
                </a:cubicBezTo>
                <a:cubicBezTo>
                  <a:pt x="194" y="643"/>
                  <a:pt x="194" y="643"/>
                  <a:pt x="194" y="643"/>
                </a:cubicBezTo>
                <a:cubicBezTo>
                  <a:pt x="194" y="598"/>
                  <a:pt x="194" y="598"/>
                  <a:pt x="194" y="598"/>
                </a:cubicBezTo>
                <a:cubicBezTo>
                  <a:pt x="194" y="555"/>
                  <a:pt x="180" y="513"/>
                  <a:pt x="153" y="480"/>
                </a:cubicBezTo>
                <a:cubicBezTo>
                  <a:pt x="115" y="433"/>
                  <a:pt x="96" y="374"/>
                  <a:pt x="100" y="314"/>
                </a:cubicBezTo>
                <a:cubicBezTo>
                  <a:pt x="108" y="197"/>
                  <a:pt x="202" y="103"/>
                  <a:pt x="319" y="95"/>
                </a:cubicBezTo>
                <a:cubicBezTo>
                  <a:pt x="325" y="94"/>
                  <a:pt x="331" y="94"/>
                  <a:pt x="336" y="94"/>
                </a:cubicBezTo>
                <a:cubicBezTo>
                  <a:pt x="467" y="94"/>
                  <a:pt x="573" y="200"/>
                  <a:pt x="573" y="331"/>
                </a:cubicBezTo>
                <a:cubicBezTo>
                  <a:pt x="573" y="386"/>
                  <a:pt x="555" y="437"/>
                  <a:pt x="520" y="480"/>
                </a:cubicBezTo>
                <a:close/>
                <a:moveTo>
                  <a:pt x="405" y="447"/>
                </a:moveTo>
                <a:cubicBezTo>
                  <a:pt x="406" y="414"/>
                  <a:pt x="410" y="385"/>
                  <a:pt x="417" y="378"/>
                </a:cubicBezTo>
                <a:cubicBezTo>
                  <a:pt x="419" y="378"/>
                  <a:pt x="423" y="379"/>
                  <a:pt x="424" y="380"/>
                </a:cubicBezTo>
                <a:cubicBezTo>
                  <a:pt x="427" y="384"/>
                  <a:pt x="427" y="397"/>
                  <a:pt x="426" y="404"/>
                </a:cubicBezTo>
                <a:cubicBezTo>
                  <a:pt x="421" y="423"/>
                  <a:pt x="412" y="440"/>
                  <a:pt x="405" y="447"/>
                </a:cubicBezTo>
                <a:close/>
                <a:moveTo>
                  <a:pt x="267" y="447"/>
                </a:moveTo>
                <a:cubicBezTo>
                  <a:pt x="260" y="440"/>
                  <a:pt x="251" y="423"/>
                  <a:pt x="247" y="404"/>
                </a:cubicBezTo>
                <a:cubicBezTo>
                  <a:pt x="245" y="397"/>
                  <a:pt x="245" y="384"/>
                  <a:pt x="249" y="380"/>
                </a:cubicBezTo>
                <a:cubicBezTo>
                  <a:pt x="250" y="379"/>
                  <a:pt x="253" y="378"/>
                  <a:pt x="256" y="378"/>
                </a:cubicBezTo>
                <a:cubicBezTo>
                  <a:pt x="263" y="385"/>
                  <a:pt x="267" y="414"/>
                  <a:pt x="267" y="44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2225">
            <a:solidFill>
              <a:schemeClr val="bg1">
                <a:lumMod val="95000"/>
              </a:schemeClr>
            </a:solidFill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Freeform 390"/>
          <p:cNvSpPr>
            <a:spLocks noEditPoints="1"/>
          </p:cNvSpPr>
          <p:nvPr/>
        </p:nvSpPr>
        <p:spPr bwMode="auto">
          <a:xfrm>
            <a:off x="2887512" y="3083827"/>
            <a:ext cx="1406941" cy="2803297"/>
          </a:xfrm>
          <a:custGeom>
            <a:avLst/>
            <a:gdLst>
              <a:gd name="T0" fmla="*/ 5 w 561"/>
              <a:gd name="T1" fmla="*/ 195 h 850"/>
              <a:gd name="T2" fmla="*/ 35 w 561"/>
              <a:gd name="T3" fmla="*/ 127 h 850"/>
              <a:gd name="T4" fmla="*/ 77 w 561"/>
              <a:gd name="T5" fmla="*/ 77 h 850"/>
              <a:gd name="T6" fmla="*/ 134 w 561"/>
              <a:gd name="T7" fmla="*/ 36 h 850"/>
              <a:gd name="T8" fmla="*/ 225 w 561"/>
              <a:gd name="T9" fmla="*/ 5 h 850"/>
              <a:gd name="T10" fmla="*/ 307 w 561"/>
              <a:gd name="T11" fmla="*/ 1 h 850"/>
              <a:gd name="T12" fmla="*/ 398 w 561"/>
              <a:gd name="T13" fmla="*/ 18 h 850"/>
              <a:gd name="T14" fmla="*/ 461 w 561"/>
              <a:gd name="T15" fmla="*/ 47 h 850"/>
              <a:gd name="T16" fmla="*/ 518 w 561"/>
              <a:gd name="T17" fmla="*/ 100 h 850"/>
              <a:gd name="T18" fmla="*/ 548 w 561"/>
              <a:gd name="T19" fmla="*/ 152 h 850"/>
              <a:gd name="T20" fmla="*/ 561 w 561"/>
              <a:gd name="T21" fmla="*/ 225 h 850"/>
              <a:gd name="T22" fmla="*/ 556 w 561"/>
              <a:gd name="T23" fmla="*/ 270 h 850"/>
              <a:gd name="T24" fmla="*/ 542 w 561"/>
              <a:gd name="T25" fmla="*/ 307 h 850"/>
              <a:gd name="T26" fmla="*/ 495 w 561"/>
              <a:gd name="T27" fmla="*/ 370 h 850"/>
              <a:gd name="T28" fmla="*/ 370 w 561"/>
              <a:gd name="T29" fmla="*/ 489 h 850"/>
              <a:gd name="T30" fmla="*/ 347 w 561"/>
              <a:gd name="T31" fmla="*/ 524 h 850"/>
              <a:gd name="T32" fmla="*/ 331 w 561"/>
              <a:gd name="T33" fmla="*/ 586 h 850"/>
              <a:gd name="T34" fmla="*/ 293 w 561"/>
              <a:gd name="T35" fmla="*/ 627 h 850"/>
              <a:gd name="T36" fmla="*/ 254 w 561"/>
              <a:gd name="T37" fmla="*/ 630 h 850"/>
              <a:gd name="T38" fmla="*/ 224 w 561"/>
              <a:gd name="T39" fmla="*/ 617 h 850"/>
              <a:gd name="T40" fmla="*/ 207 w 561"/>
              <a:gd name="T41" fmla="*/ 595 h 850"/>
              <a:gd name="T42" fmla="*/ 198 w 561"/>
              <a:gd name="T43" fmla="*/ 555 h 850"/>
              <a:gd name="T44" fmla="*/ 213 w 561"/>
              <a:gd name="T45" fmla="*/ 473 h 850"/>
              <a:gd name="T46" fmla="*/ 252 w 561"/>
              <a:gd name="T47" fmla="*/ 413 h 850"/>
              <a:gd name="T48" fmla="*/ 317 w 561"/>
              <a:gd name="T49" fmla="*/ 352 h 850"/>
              <a:gd name="T50" fmla="*/ 384 w 561"/>
              <a:gd name="T51" fmla="*/ 287 h 850"/>
              <a:gd name="T52" fmla="*/ 406 w 561"/>
              <a:gd name="T53" fmla="*/ 248 h 850"/>
              <a:gd name="T54" fmla="*/ 412 w 561"/>
              <a:gd name="T55" fmla="*/ 215 h 850"/>
              <a:gd name="T56" fmla="*/ 393 w 561"/>
              <a:gd name="T57" fmla="*/ 174 h 850"/>
              <a:gd name="T58" fmla="*/ 350 w 561"/>
              <a:gd name="T59" fmla="*/ 138 h 850"/>
              <a:gd name="T60" fmla="*/ 289 w 561"/>
              <a:gd name="T61" fmla="*/ 120 h 850"/>
              <a:gd name="T62" fmla="*/ 234 w 561"/>
              <a:gd name="T63" fmla="*/ 132 h 850"/>
              <a:gd name="T64" fmla="*/ 196 w 561"/>
              <a:gd name="T65" fmla="*/ 160 h 850"/>
              <a:gd name="T66" fmla="*/ 157 w 561"/>
              <a:gd name="T67" fmla="*/ 215 h 850"/>
              <a:gd name="T68" fmla="*/ 135 w 561"/>
              <a:gd name="T69" fmla="*/ 270 h 850"/>
              <a:gd name="T70" fmla="*/ 88 w 561"/>
              <a:gd name="T71" fmla="*/ 304 h 850"/>
              <a:gd name="T72" fmla="*/ 52 w 561"/>
              <a:gd name="T73" fmla="*/ 302 h 850"/>
              <a:gd name="T74" fmla="*/ 21 w 561"/>
              <a:gd name="T75" fmla="*/ 283 h 850"/>
              <a:gd name="T76" fmla="*/ 3 w 561"/>
              <a:gd name="T77" fmla="*/ 254 h 850"/>
              <a:gd name="T78" fmla="*/ 274 w 561"/>
              <a:gd name="T79" fmla="*/ 850 h 850"/>
              <a:gd name="T80" fmla="*/ 241 w 561"/>
              <a:gd name="T81" fmla="*/ 844 h 850"/>
              <a:gd name="T82" fmla="*/ 214 w 561"/>
              <a:gd name="T83" fmla="*/ 828 h 850"/>
              <a:gd name="T84" fmla="*/ 192 w 561"/>
              <a:gd name="T85" fmla="*/ 793 h 850"/>
              <a:gd name="T86" fmla="*/ 189 w 561"/>
              <a:gd name="T87" fmla="*/ 757 h 850"/>
              <a:gd name="T88" fmla="*/ 203 w 561"/>
              <a:gd name="T89" fmla="*/ 719 h 850"/>
              <a:gd name="T90" fmla="*/ 226 w 561"/>
              <a:gd name="T91" fmla="*/ 696 h 850"/>
              <a:gd name="T92" fmla="*/ 265 w 561"/>
              <a:gd name="T93" fmla="*/ 682 h 850"/>
              <a:gd name="T94" fmla="*/ 299 w 561"/>
              <a:gd name="T95" fmla="*/ 685 h 850"/>
              <a:gd name="T96" fmla="*/ 334 w 561"/>
              <a:gd name="T97" fmla="*/ 706 h 850"/>
              <a:gd name="T98" fmla="*/ 351 w 561"/>
              <a:gd name="T99" fmla="*/ 734 h 850"/>
              <a:gd name="T100" fmla="*/ 357 w 561"/>
              <a:gd name="T101" fmla="*/ 766 h 850"/>
              <a:gd name="T102" fmla="*/ 348 w 561"/>
              <a:gd name="T103" fmla="*/ 808 h 850"/>
              <a:gd name="T104" fmla="*/ 325 w 561"/>
              <a:gd name="T105" fmla="*/ 833 h 850"/>
              <a:gd name="T106" fmla="*/ 290 w 561"/>
              <a:gd name="T107" fmla="*/ 84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1" h="850">
                <a:moveTo>
                  <a:pt x="0" y="235"/>
                </a:moveTo>
                <a:lnTo>
                  <a:pt x="0" y="235"/>
                </a:lnTo>
                <a:lnTo>
                  <a:pt x="1" y="221"/>
                </a:lnTo>
                <a:lnTo>
                  <a:pt x="2" y="208"/>
                </a:lnTo>
                <a:lnTo>
                  <a:pt x="5" y="195"/>
                </a:lnTo>
                <a:lnTo>
                  <a:pt x="9" y="181"/>
                </a:lnTo>
                <a:lnTo>
                  <a:pt x="13" y="168"/>
                </a:lnTo>
                <a:lnTo>
                  <a:pt x="19" y="154"/>
                </a:lnTo>
                <a:lnTo>
                  <a:pt x="26" y="141"/>
                </a:lnTo>
                <a:lnTo>
                  <a:pt x="35" y="127"/>
                </a:lnTo>
                <a:lnTo>
                  <a:pt x="35" y="127"/>
                </a:lnTo>
                <a:lnTo>
                  <a:pt x="43" y="114"/>
                </a:lnTo>
                <a:lnTo>
                  <a:pt x="53" y="101"/>
                </a:lnTo>
                <a:lnTo>
                  <a:pt x="64" y="88"/>
                </a:lnTo>
                <a:lnTo>
                  <a:pt x="77" y="77"/>
                </a:lnTo>
                <a:lnTo>
                  <a:pt x="89" y="66"/>
                </a:lnTo>
                <a:lnTo>
                  <a:pt x="103" y="55"/>
                </a:lnTo>
                <a:lnTo>
                  <a:pt x="119" y="45"/>
                </a:lnTo>
                <a:lnTo>
                  <a:pt x="134" y="36"/>
                </a:lnTo>
                <a:lnTo>
                  <a:pt x="134" y="36"/>
                </a:lnTo>
                <a:lnTo>
                  <a:pt x="151" y="28"/>
                </a:lnTo>
                <a:lnTo>
                  <a:pt x="169" y="21"/>
                </a:lnTo>
                <a:lnTo>
                  <a:pt x="186" y="15"/>
                </a:lnTo>
                <a:lnTo>
                  <a:pt x="206" y="9"/>
                </a:lnTo>
                <a:lnTo>
                  <a:pt x="225" y="5"/>
                </a:lnTo>
                <a:lnTo>
                  <a:pt x="245" y="2"/>
                </a:lnTo>
                <a:lnTo>
                  <a:pt x="266" y="1"/>
                </a:lnTo>
                <a:lnTo>
                  <a:pt x="288" y="0"/>
                </a:lnTo>
                <a:lnTo>
                  <a:pt x="288" y="0"/>
                </a:lnTo>
                <a:lnTo>
                  <a:pt x="307" y="1"/>
                </a:lnTo>
                <a:lnTo>
                  <a:pt x="326" y="2"/>
                </a:lnTo>
                <a:lnTo>
                  <a:pt x="346" y="4"/>
                </a:lnTo>
                <a:lnTo>
                  <a:pt x="364" y="8"/>
                </a:lnTo>
                <a:lnTo>
                  <a:pt x="382" y="12"/>
                </a:lnTo>
                <a:lnTo>
                  <a:pt x="398" y="18"/>
                </a:lnTo>
                <a:lnTo>
                  <a:pt x="416" y="24"/>
                </a:lnTo>
                <a:lnTo>
                  <a:pt x="431" y="31"/>
                </a:lnTo>
                <a:lnTo>
                  <a:pt x="431" y="31"/>
                </a:lnTo>
                <a:lnTo>
                  <a:pt x="446" y="38"/>
                </a:lnTo>
                <a:lnTo>
                  <a:pt x="461" y="47"/>
                </a:lnTo>
                <a:lnTo>
                  <a:pt x="474" y="55"/>
                </a:lnTo>
                <a:lnTo>
                  <a:pt x="486" y="66"/>
                </a:lnTo>
                <a:lnTo>
                  <a:pt x="498" y="76"/>
                </a:lnTo>
                <a:lnTo>
                  <a:pt x="509" y="87"/>
                </a:lnTo>
                <a:lnTo>
                  <a:pt x="518" y="100"/>
                </a:lnTo>
                <a:lnTo>
                  <a:pt x="527" y="112"/>
                </a:lnTo>
                <a:lnTo>
                  <a:pt x="527" y="112"/>
                </a:lnTo>
                <a:lnTo>
                  <a:pt x="535" y="125"/>
                </a:lnTo>
                <a:lnTo>
                  <a:pt x="542" y="138"/>
                </a:lnTo>
                <a:lnTo>
                  <a:pt x="548" y="152"/>
                </a:lnTo>
                <a:lnTo>
                  <a:pt x="553" y="166"/>
                </a:lnTo>
                <a:lnTo>
                  <a:pt x="556" y="180"/>
                </a:lnTo>
                <a:lnTo>
                  <a:pt x="559" y="195"/>
                </a:lnTo>
                <a:lnTo>
                  <a:pt x="561" y="209"/>
                </a:lnTo>
                <a:lnTo>
                  <a:pt x="561" y="225"/>
                </a:lnTo>
                <a:lnTo>
                  <a:pt x="561" y="225"/>
                </a:lnTo>
                <a:lnTo>
                  <a:pt x="561" y="236"/>
                </a:lnTo>
                <a:lnTo>
                  <a:pt x="560" y="247"/>
                </a:lnTo>
                <a:lnTo>
                  <a:pt x="558" y="258"/>
                </a:lnTo>
                <a:lnTo>
                  <a:pt x="556" y="270"/>
                </a:lnTo>
                <a:lnTo>
                  <a:pt x="554" y="280"/>
                </a:lnTo>
                <a:lnTo>
                  <a:pt x="550" y="289"/>
                </a:lnTo>
                <a:lnTo>
                  <a:pt x="547" y="299"/>
                </a:lnTo>
                <a:lnTo>
                  <a:pt x="542" y="307"/>
                </a:lnTo>
                <a:lnTo>
                  <a:pt x="542" y="307"/>
                </a:lnTo>
                <a:lnTo>
                  <a:pt x="531" y="325"/>
                </a:lnTo>
                <a:lnTo>
                  <a:pt x="521" y="341"/>
                </a:lnTo>
                <a:lnTo>
                  <a:pt x="509" y="357"/>
                </a:lnTo>
                <a:lnTo>
                  <a:pt x="495" y="370"/>
                </a:lnTo>
                <a:lnTo>
                  <a:pt x="495" y="370"/>
                </a:lnTo>
                <a:lnTo>
                  <a:pt x="459" y="405"/>
                </a:lnTo>
                <a:lnTo>
                  <a:pt x="400" y="458"/>
                </a:lnTo>
                <a:lnTo>
                  <a:pt x="400" y="458"/>
                </a:lnTo>
                <a:lnTo>
                  <a:pt x="383" y="474"/>
                </a:lnTo>
                <a:lnTo>
                  <a:pt x="370" y="489"/>
                </a:lnTo>
                <a:lnTo>
                  <a:pt x="370" y="489"/>
                </a:lnTo>
                <a:lnTo>
                  <a:pt x="359" y="501"/>
                </a:lnTo>
                <a:lnTo>
                  <a:pt x="352" y="512"/>
                </a:lnTo>
                <a:lnTo>
                  <a:pt x="352" y="512"/>
                </a:lnTo>
                <a:lnTo>
                  <a:pt x="347" y="524"/>
                </a:lnTo>
                <a:lnTo>
                  <a:pt x="344" y="535"/>
                </a:lnTo>
                <a:lnTo>
                  <a:pt x="344" y="535"/>
                </a:lnTo>
                <a:lnTo>
                  <a:pt x="335" y="573"/>
                </a:lnTo>
                <a:lnTo>
                  <a:pt x="335" y="573"/>
                </a:lnTo>
                <a:lnTo>
                  <a:pt x="331" y="586"/>
                </a:lnTo>
                <a:lnTo>
                  <a:pt x="326" y="598"/>
                </a:lnTo>
                <a:lnTo>
                  <a:pt x="320" y="609"/>
                </a:lnTo>
                <a:lnTo>
                  <a:pt x="312" y="617"/>
                </a:lnTo>
                <a:lnTo>
                  <a:pt x="303" y="623"/>
                </a:lnTo>
                <a:lnTo>
                  <a:pt x="293" y="627"/>
                </a:lnTo>
                <a:lnTo>
                  <a:pt x="281" y="630"/>
                </a:lnTo>
                <a:lnTo>
                  <a:pt x="268" y="631"/>
                </a:lnTo>
                <a:lnTo>
                  <a:pt x="268" y="631"/>
                </a:lnTo>
                <a:lnTo>
                  <a:pt x="261" y="631"/>
                </a:lnTo>
                <a:lnTo>
                  <a:pt x="254" y="630"/>
                </a:lnTo>
                <a:lnTo>
                  <a:pt x="247" y="628"/>
                </a:lnTo>
                <a:lnTo>
                  <a:pt x="240" y="626"/>
                </a:lnTo>
                <a:lnTo>
                  <a:pt x="234" y="624"/>
                </a:lnTo>
                <a:lnTo>
                  <a:pt x="229" y="621"/>
                </a:lnTo>
                <a:lnTo>
                  <a:pt x="224" y="617"/>
                </a:lnTo>
                <a:lnTo>
                  <a:pt x="219" y="612"/>
                </a:lnTo>
                <a:lnTo>
                  <a:pt x="219" y="612"/>
                </a:lnTo>
                <a:lnTo>
                  <a:pt x="214" y="607"/>
                </a:lnTo>
                <a:lnTo>
                  <a:pt x="210" y="601"/>
                </a:lnTo>
                <a:lnTo>
                  <a:pt x="207" y="595"/>
                </a:lnTo>
                <a:lnTo>
                  <a:pt x="204" y="588"/>
                </a:lnTo>
                <a:lnTo>
                  <a:pt x="202" y="581"/>
                </a:lnTo>
                <a:lnTo>
                  <a:pt x="199" y="573"/>
                </a:lnTo>
                <a:lnTo>
                  <a:pt x="198" y="565"/>
                </a:lnTo>
                <a:lnTo>
                  <a:pt x="198" y="555"/>
                </a:lnTo>
                <a:lnTo>
                  <a:pt x="198" y="555"/>
                </a:lnTo>
                <a:lnTo>
                  <a:pt x="199" y="533"/>
                </a:lnTo>
                <a:lnTo>
                  <a:pt x="203" y="511"/>
                </a:lnTo>
                <a:lnTo>
                  <a:pt x="207" y="492"/>
                </a:lnTo>
                <a:lnTo>
                  <a:pt x="213" y="473"/>
                </a:lnTo>
                <a:lnTo>
                  <a:pt x="213" y="473"/>
                </a:lnTo>
                <a:lnTo>
                  <a:pt x="221" y="457"/>
                </a:lnTo>
                <a:lnTo>
                  <a:pt x="230" y="442"/>
                </a:lnTo>
                <a:lnTo>
                  <a:pt x="240" y="426"/>
                </a:lnTo>
                <a:lnTo>
                  <a:pt x="252" y="413"/>
                </a:lnTo>
                <a:lnTo>
                  <a:pt x="252" y="413"/>
                </a:lnTo>
                <a:lnTo>
                  <a:pt x="265" y="400"/>
                </a:lnTo>
                <a:lnTo>
                  <a:pt x="280" y="384"/>
                </a:lnTo>
                <a:lnTo>
                  <a:pt x="317" y="352"/>
                </a:lnTo>
                <a:lnTo>
                  <a:pt x="317" y="352"/>
                </a:lnTo>
                <a:lnTo>
                  <a:pt x="348" y="324"/>
                </a:lnTo>
                <a:lnTo>
                  <a:pt x="368" y="303"/>
                </a:lnTo>
                <a:lnTo>
                  <a:pt x="368" y="303"/>
                </a:lnTo>
                <a:lnTo>
                  <a:pt x="377" y="295"/>
                </a:lnTo>
                <a:lnTo>
                  <a:pt x="384" y="287"/>
                </a:lnTo>
                <a:lnTo>
                  <a:pt x="390" y="278"/>
                </a:lnTo>
                <a:lnTo>
                  <a:pt x="396" y="269"/>
                </a:lnTo>
                <a:lnTo>
                  <a:pt x="396" y="269"/>
                </a:lnTo>
                <a:lnTo>
                  <a:pt x="401" y="258"/>
                </a:lnTo>
                <a:lnTo>
                  <a:pt x="406" y="248"/>
                </a:lnTo>
                <a:lnTo>
                  <a:pt x="410" y="237"/>
                </a:lnTo>
                <a:lnTo>
                  <a:pt x="412" y="231"/>
                </a:lnTo>
                <a:lnTo>
                  <a:pt x="412" y="226"/>
                </a:lnTo>
                <a:lnTo>
                  <a:pt x="412" y="226"/>
                </a:lnTo>
                <a:lnTo>
                  <a:pt x="412" y="215"/>
                </a:lnTo>
                <a:lnTo>
                  <a:pt x="409" y="205"/>
                </a:lnTo>
                <a:lnTo>
                  <a:pt x="407" y="197"/>
                </a:lnTo>
                <a:lnTo>
                  <a:pt x="403" y="189"/>
                </a:lnTo>
                <a:lnTo>
                  <a:pt x="399" y="181"/>
                </a:lnTo>
                <a:lnTo>
                  <a:pt x="393" y="174"/>
                </a:lnTo>
                <a:lnTo>
                  <a:pt x="379" y="160"/>
                </a:lnTo>
                <a:lnTo>
                  <a:pt x="379" y="160"/>
                </a:lnTo>
                <a:lnTo>
                  <a:pt x="370" y="152"/>
                </a:lnTo>
                <a:lnTo>
                  <a:pt x="360" y="145"/>
                </a:lnTo>
                <a:lnTo>
                  <a:pt x="350" y="138"/>
                </a:lnTo>
                <a:lnTo>
                  <a:pt x="339" y="132"/>
                </a:lnTo>
                <a:lnTo>
                  <a:pt x="326" y="127"/>
                </a:lnTo>
                <a:lnTo>
                  <a:pt x="314" y="123"/>
                </a:lnTo>
                <a:lnTo>
                  <a:pt x="302" y="121"/>
                </a:lnTo>
                <a:lnTo>
                  <a:pt x="289" y="120"/>
                </a:lnTo>
                <a:lnTo>
                  <a:pt x="289" y="120"/>
                </a:lnTo>
                <a:lnTo>
                  <a:pt x="274" y="121"/>
                </a:lnTo>
                <a:lnTo>
                  <a:pt x="260" y="123"/>
                </a:lnTo>
                <a:lnTo>
                  <a:pt x="247" y="127"/>
                </a:lnTo>
                <a:lnTo>
                  <a:pt x="234" y="132"/>
                </a:lnTo>
                <a:lnTo>
                  <a:pt x="223" y="138"/>
                </a:lnTo>
                <a:lnTo>
                  <a:pt x="213" y="145"/>
                </a:lnTo>
                <a:lnTo>
                  <a:pt x="205" y="153"/>
                </a:lnTo>
                <a:lnTo>
                  <a:pt x="196" y="160"/>
                </a:lnTo>
                <a:lnTo>
                  <a:pt x="196" y="160"/>
                </a:lnTo>
                <a:lnTo>
                  <a:pt x="182" y="175"/>
                </a:lnTo>
                <a:lnTo>
                  <a:pt x="176" y="185"/>
                </a:lnTo>
                <a:lnTo>
                  <a:pt x="170" y="194"/>
                </a:lnTo>
                <a:lnTo>
                  <a:pt x="164" y="204"/>
                </a:lnTo>
                <a:lnTo>
                  <a:pt x="157" y="215"/>
                </a:lnTo>
                <a:lnTo>
                  <a:pt x="152" y="228"/>
                </a:lnTo>
                <a:lnTo>
                  <a:pt x="147" y="242"/>
                </a:lnTo>
                <a:lnTo>
                  <a:pt x="147" y="242"/>
                </a:lnTo>
                <a:lnTo>
                  <a:pt x="142" y="256"/>
                </a:lnTo>
                <a:lnTo>
                  <a:pt x="135" y="270"/>
                </a:lnTo>
                <a:lnTo>
                  <a:pt x="128" y="281"/>
                </a:lnTo>
                <a:lnTo>
                  <a:pt x="120" y="289"/>
                </a:lnTo>
                <a:lnTo>
                  <a:pt x="109" y="296"/>
                </a:lnTo>
                <a:lnTo>
                  <a:pt x="99" y="301"/>
                </a:lnTo>
                <a:lnTo>
                  <a:pt x="88" y="304"/>
                </a:lnTo>
                <a:lnTo>
                  <a:pt x="75" y="305"/>
                </a:lnTo>
                <a:lnTo>
                  <a:pt x="75" y="305"/>
                </a:lnTo>
                <a:lnTo>
                  <a:pt x="67" y="304"/>
                </a:lnTo>
                <a:lnTo>
                  <a:pt x="59" y="303"/>
                </a:lnTo>
                <a:lnTo>
                  <a:pt x="52" y="302"/>
                </a:lnTo>
                <a:lnTo>
                  <a:pt x="46" y="299"/>
                </a:lnTo>
                <a:lnTo>
                  <a:pt x="39" y="296"/>
                </a:lnTo>
                <a:lnTo>
                  <a:pt x="33" y="293"/>
                </a:lnTo>
                <a:lnTo>
                  <a:pt x="27" y="288"/>
                </a:lnTo>
                <a:lnTo>
                  <a:pt x="21" y="283"/>
                </a:lnTo>
                <a:lnTo>
                  <a:pt x="21" y="283"/>
                </a:lnTo>
                <a:lnTo>
                  <a:pt x="12" y="272"/>
                </a:lnTo>
                <a:lnTo>
                  <a:pt x="8" y="265"/>
                </a:lnTo>
                <a:lnTo>
                  <a:pt x="6" y="260"/>
                </a:lnTo>
                <a:lnTo>
                  <a:pt x="3" y="254"/>
                </a:lnTo>
                <a:lnTo>
                  <a:pt x="2" y="248"/>
                </a:lnTo>
                <a:lnTo>
                  <a:pt x="1" y="241"/>
                </a:lnTo>
                <a:lnTo>
                  <a:pt x="0" y="235"/>
                </a:lnTo>
                <a:lnTo>
                  <a:pt x="0" y="235"/>
                </a:lnTo>
                <a:close/>
                <a:moveTo>
                  <a:pt x="274" y="850"/>
                </a:moveTo>
                <a:lnTo>
                  <a:pt x="274" y="850"/>
                </a:lnTo>
                <a:lnTo>
                  <a:pt x="265" y="849"/>
                </a:lnTo>
                <a:lnTo>
                  <a:pt x="257" y="848"/>
                </a:lnTo>
                <a:lnTo>
                  <a:pt x="250" y="847"/>
                </a:lnTo>
                <a:lnTo>
                  <a:pt x="241" y="844"/>
                </a:lnTo>
                <a:lnTo>
                  <a:pt x="234" y="841"/>
                </a:lnTo>
                <a:lnTo>
                  <a:pt x="227" y="838"/>
                </a:lnTo>
                <a:lnTo>
                  <a:pt x="221" y="833"/>
                </a:lnTo>
                <a:lnTo>
                  <a:pt x="214" y="828"/>
                </a:lnTo>
                <a:lnTo>
                  <a:pt x="214" y="828"/>
                </a:lnTo>
                <a:lnTo>
                  <a:pt x="208" y="822"/>
                </a:lnTo>
                <a:lnTo>
                  <a:pt x="203" y="816"/>
                </a:lnTo>
                <a:lnTo>
                  <a:pt x="198" y="808"/>
                </a:lnTo>
                <a:lnTo>
                  <a:pt x="195" y="801"/>
                </a:lnTo>
                <a:lnTo>
                  <a:pt x="192" y="793"/>
                </a:lnTo>
                <a:lnTo>
                  <a:pt x="190" y="785"/>
                </a:lnTo>
                <a:lnTo>
                  <a:pt x="189" y="776"/>
                </a:lnTo>
                <a:lnTo>
                  <a:pt x="188" y="766"/>
                </a:lnTo>
                <a:lnTo>
                  <a:pt x="188" y="766"/>
                </a:lnTo>
                <a:lnTo>
                  <a:pt x="189" y="757"/>
                </a:lnTo>
                <a:lnTo>
                  <a:pt x="190" y="749"/>
                </a:lnTo>
                <a:lnTo>
                  <a:pt x="192" y="741"/>
                </a:lnTo>
                <a:lnTo>
                  <a:pt x="194" y="734"/>
                </a:lnTo>
                <a:lnTo>
                  <a:pt x="198" y="726"/>
                </a:lnTo>
                <a:lnTo>
                  <a:pt x="203" y="719"/>
                </a:lnTo>
                <a:lnTo>
                  <a:pt x="208" y="713"/>
                </a:lnTo>
                <a:lnTo>
                  <a:pt x="213" y="706"/>
                </a:lnTo>
                <a:lnTo>
                  <a:pt x="213" y="706"/>
                </a:lnTo>
                <a:lnTo>
                  <a:pt x="220" y="701"/>
                </a:lnTo>
                <a:lnTo>
                  <a:pt x="226" y="696"/>
                </a:lnTo>
                <a:lnTo>
                  <a:pt x="233" y="692"/>
                </a:lnTo>
                <a:lnTo>
                  <a:pt x="240" y="689"/>
                </a:lnTo>
                <a:lnTo>
                  <a:pt x="249" y="685"/>
                </a:lnTo>
                <a:lnTo>
                  <a:pt x="257" y="683"/>
                </a:lnTo>
                <a:lnTo>
                  <a:pt x="265" y="682"/>
                </a:lnTo>
                <a:lnTo>
                  <a:pt x="274" y="682"/>
                </a:lnTo>
                <a:lnTo>
                  <a:pt x="274" y="682"/>
                </a:lnTo>
                <a:lnTo>
                  <a:pt x="282" y="682"/>
                </a:lnTo>
                <a:lnTo>
                  <a:pt x="291" y="683"/>
                </a:lnTo>
                <a:lnTo>
                  <a:pt x="299" y="685"/>
                </a:lnTo>
                <a:lnTo>
                  <a:pt x="306" y="689"/>
                </a:lnTo>
                <a:lnTo>
                  <a:pt x="313" y="692"/>
                </a:lnTo>
                <a:lnTo>
                  <a:pt x="320" y="696"/>
                </a:lnTo>
                <a:lnTo>
                  <a:pt x="328" y="701"/>
                </a:lnTo>
                <a:lnTo>
                  <a:pt x="334" y="706"/>
                </a:lnTo>
                <a:lnTo>
                  <a:pt x="334" y="706"/>
                </a:lnTo>
                <a:lnTo>
                  <a:pt x="339" y="713"/>
                </a:lnTo>
                <a:lnTo>
                  <a:pt x="344" y="719"/>
                </a:lnTo>
                <a:lnTo>
                  <a:pt x="348" y="726"/>
                </a:lnTo>
                <a:lnTo>
                  <a:pt x="351" y="734"/>
                </a:lnTo>
                <a:lnTo>
                  <a:pt x="354" y="741"/>
                </a:lnTo>
                <a:lnTo>
                  <a:pt x="356" y="749"/>
                </a:lnTo>
                <a:lnTo>
                  <a:pt x="357" y="757"/>
                </a:lnTo>
                <a:lnTo>
                  <a:pt x="357" y="766"/>
                </a:lnTo>
                <a:lnTo>
                  <a:pt x="357" y="766"/>
                </a:lnTo>
                <a:lnTo>
                  <a:pt x="357" y="776"/>
                </a:lnTo>
                <a:lnTo>
                  <a:pt x="356" y="785"/>
                </a:lnTo>
                <a:lnTo>
                  <a:pt x="354" y="793"/>
                </a:lnTo>
                <a:lnTo>
                  <a:pt x="351" y="801"/>
                </a:lnTo>
                <a:lnTo>
                  <a:pt x="348" y="808"/>
                </a:lnTo>
                <a:lnTo>
                  <a:pt x="343" y="816"/>
                </a:lnTo>
                <a:lnTo>
                  <a:pt x="338" y="822"/>
                </a:lnTo>
                <a:lnTo>
                  <a:pt x="333" y="828"/>
                </a:lnTo>
                <a:lnTo>
                  <a:pt x="333" y="828"/>
                </a:lnTo>
                <a:lnTo>
                  <a:pt x="325" y="833"/>
                </a:lnTo>
                <a:lnTo>
                  <a:pt x="319" y="837"/>
                </a:lnTo>
                <a:lnTo>
                  <a:pt x="312" y="841"/>
                </a:lnTo>
                <a:lnTo>
                  <a:pt x="305" y="844"/>
                </a:lnTo>
                <a:lnTo>
                  <a:pt x="298" y="847"/>
                </a:lnTo>
                <a:lnTo>
                  <a:pt x="290" y="848"/>
                </a:lnTo>
                <a:lnTo>
                  <a:pt x="282" y="849"/>
                </a:lnTo>
                <a:lnTo>
                  <a:pt x="274" y="850"/>
                </a:lnTo>
                <a:lnTo>
                  <a:pt x="274" y="8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577024" y="48733"/>
            <a:ext cx="2636377" cy="4448420"/>
            <a:chOff x="6165960" y="34264"/>
            <a:chExt cx="2188838" cy="2552707"/>
          </a:xfrm>
          <a:effectLst>
            <a:outerShdw blurRad="114300" dist="762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Freeform 279"/>
            <p:cNvSpPr>
              <a:spLocks/>
            </p:cNvSpPr>
            <p:nvPr/>
          </p:nvSpPr>
          <p:spPr bwMode="auto">
            <a:xfrm rot="487414">
              <a:off x="6500332" y="582071"/>
              <a:ext cx="1854466" cy="2004900"/>
            </a:xfrm>
            <a:custGeom>
              <a:avLst/>
              <a:gdLst>
                <a:gd name="T0" fmla="*/ 66 w 832"/>
                <a:gd name="T1" fmla="*/ 1079 h 1079"/>
                <a:gd name="T2" fmla="*/ 60 w 832"/>
                <a:gd name="T3" fmla="*/ 1079 h 1079"/>
                <a:gd name="T4" fmla="*/ 47 w 832"/>
                <a:gd name="T5" fmla="*/ 1076 h 1079"/>
                <a:gd name="T6" fmla="*/ 35 w 832"/>
                <a:gd name="T7" fmla="*/ 1071 h 1079"/>
                <a:gd name="T8" fmla="*/ 24 w 832"/>
                <a:gd name="T9" fmla="*/ 1063 h 1079"/>
                <a:gd name="T10" fmla="*/ 15 w 832"/>
                <a:gd name="T11" fmla="*/ 1054 h 1079"/>
                <a:gd name="T12" fmla="*/ 8 w 832"/>
                <a:gd name="T13" fmla="*/ 1044 h 1079"/>
                <a:gd name="T14" fmla="*/ 3 w 832"/>
                <a:gd name="T15" fmla="*/ 1032 h 1079"/>
                <a:gd name="T16" fmla="*/ 0 w 832"/>
                <a:gd name="T17" fmla="*/ 1018 h 1079"/>
                <a:gd name="T18" fmla="*/ 0 w 832"/>
                <a:gd name="T19" fmla="*/ 68 h 1079"/>
                <a:gd name="T20" fmla="*/ 0 w 832"/>
                <a:gd name="T21" fmla="*/ 60 h 1079"/>
                <a:gd name="T22" fmla="*/ 3 w 832"/>
                <a:gd name="T23" fmla="*/ 48 h 1079"/>
                <a:gd name="T24" fmla="*/ 8 w 832"/>
                <a:gd name="T25" fmla="*/ 36 h 1079"/>
                <a:gd name="T26" fmla="*/ 15 w 832"/>
                <a:gd name="T27" fmla="*/ 25 h 1079"/>
                <a:gd name="T28" fmla="*/ 24 w 832"/>
                <a:gd name="T29" fmla="*/ 15 h 1079"/>
                <a:gd name="T30" fmla="*/ 35 w 832"/>
                <a:gd name="T31" fmla="*/ 8 h 1079"/>
                <a:gd name="T32" fmla="*/ 47 w 832"/>
                <a:gd name="T33" fmla="*/ 3 h 1079"/>
                <a:gd name="T34" fmla="*/ 60 w 832"/>
                <a:gd name="T35" fmla="*/ 1 h 1079"/>
                <a:gd name="T36" fmla="*/ 766 w 832"/>
                <a:gd name="T37" fmla="*/ 0 h 1079"/>
                <a:gd name="T38" fmla="*/ 772 w 832"/>
                <a:gd name="T39" fmla="*/ 1 h 1079"/>
                <a:gd name="T40" fmla="*/ 785 w 832"/>
                <a:gd name="T41" fmla="*/ 3 h 1079"/>
                <a:gd name="T42" fmla="*/ 798 w 832"/>
                <a:gd name="T43" fmla="*/ 8 h 1079"/>
                <a:gd name="T44" fmla="*/ 808 w 832"/>
                <a:gd name="T45" fmla="*/ 15 h 1079"/>
                <a:gd name="T46" fmla="*/ 817 w 832"/>
                <a:gd name="T47" fmla="*/ 25 h 1079"/>
                <a:gd name="T48" fmla="*/ 824 w 832"/>
                <a:gd name="T49" fmla="*/ 36 h 1079"/>
                <a:gd name="T50" fmla="*/ 829 w 832"/>
                <a:gd name="T51" fmla="*/ 48 h 1079"/>
                <a:gd name="T52" fmla="*/ 832 w 832"/>
                <a:gd name="T53" fmla="*/ 60 h 1079"/>
                <a:gd name="T54" fmla="*/ 832 w 832"/>
                <a:gd name="T55" fmla="*/ 1012 h 1079"/>
                <a:gd name="T56" fmla="*/ 832 w 832"/>
                <a:gd name="T57" fmla="*/ 1018 h 1079"/>
                <a:gd name="T58" fmla="*/ 829 w 832"/>
                <a:gd name="T59" fmla="*/ 1032 h 1079"/>
                <a:gd name="T60" fmla="*/ 824 w 832"/>
                <a:gd name="T61" fmla="*/ 1044 h 1079"/>
                <a:gd name="T62" fmla="*/ 817 w 832"/>
                <a:gd name="T63" fmla="*/ 1054 h 1079"/>
                <a:gd name="T64" fmla="*/ 808 w 832"/>
                <a:gd name="T65" fmla="*/ 1063 h 1079"/>
                <a:gd name="T66" fmla="*/ 798 w 832"/>
                <a:gd name="T67" fmla="*/ 1071 h 1079"/>
                <a:gd name="T68" fmla="*/ 785 w 832"/>
                <a:gd name="T69" fmla="*/ 1076 h 1079"/>
                <a:gd name="T70" fmla="*/ 772 w 832"/>
                <a:gd name="T71" fmla="*/ 1079 h 1079"/>
                <a:gd name="T72" fmla="*/ 766 w 832"/>
                <a:gd name="T73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2" h="1079">
                  <a:moveTo>
                    <a:pt x="766" y="1079"/>
                  </a:moveTo>
                  <a:lnTo>
                    <a:pt x="66" y="1079"/>
                  </a:lnTo>
                  <a:lnTo>
                    <a:pt x="66" y="1079"/>
                  </a:lnTo>
                  <a:lnTo>
                    <a:pt x="60" y="1079"/>
                  </a:lnTo>
                  <a:lnTo>
                    <a:pt x="53" y="1078"/>
                  </a:lnTo>
                  <a:lnTo>
                    <a:pt x="47" y="1076"/>
                  </a:lnTo>
                  <a:lnTo>
                    <a:pt x="41" y="1074"/>
                  </a:lnTo>
                  <a:lnTo>
                    <a:pt x="35" y="1071"/>
                  </a:lnTo>
                  <a:lnTo>
                    <a:pt x="30" y="1067"/>
                  </a:lnTo>
                  <a:lnTo>
                    <a:pt x="24" y="1063"/>
                  </a:lnTo>
                  <a:lnTo>
                    <a:pt x="19" y="1059"/>
                  </a:lnTo>
                  <a:lnTo>
                    <a:pt x="15" y="1054"/>
                  </a:lnTo>
                  <a:lnTo>
                    <a:pt x="11" y="1049"/>
                  </a:lnTo>
                  <a:lnTo>
                    <a:pt x="8" y="1044"/>
                  </a:lnTo>
                  <a:lnTo>
                    <a:pt x="5" y="1038"/>
                  </a:lnTo>
                  <a:lnTo>
                    <a:pt x="3" y="1032"/>
                  </a:lnTo>
                  <a:lnTo>
                    <a:pt x="1" y="1025"/>
                  </a:lnTo>
                  <a:lnTo>
                    <a:pt x="0" y="1018"/>
                  </a:lnTo>
                  <a:lnTo>
                    <a:pt x="0" y="101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72" y="1"/>
                  </a:lnTo>
                  <a:lnTo>
                    <a:pt x="779" y="2"/>
                  </a:lnTo>
                  <a:lnTo>
                    <a:pt x="785" y="3"/>
                  </a:lnTo>
                  <a:lnTo>
                    <a:pt x="792" y="6"/>
                  </a:lnTo>
                  <a:lnTo>
                    <a:pt x="798" y="8"/>
                  </a:lnTo>
                  <a:lnTo>
                    <a:pt x="803" y="12"/>
                  </a:lnTo>
                  <a:lnTo>
                    <a:pt x="808" y="15"/>
                  </a:lnTo>
                  <a:lnTo>
                    <a:pt x="813" y="21"/>
                  </a:lnTo>
                  <a:lnTo>
                    <a:pt x="817" y="25"/>
                  </a:lnTo>
                  <a:lnTo>
                    <a:pt x="821" y="30"/>
                  </a:lnTo>
                  <a:lnTo>
                    <a:pt x="824" y="36"/>
                  </a:lnTo>
                  <a:lnTo>
                    <a:pt x="827" y="42"/>
                  </a:lnTo>
                  <a:lnTo>
                    <a:pt x="829" y="48"/>
                  </a:lnTo>
                  <a:lnTo>
                    <a:pt x="831" y="54"/>
                  </a:lnTo>
                  <a:lnTo>
                    <a:pt x="832" y="60"/>
                  </a:lnTo>
                  <a:lnTo>
                    <a:pt x="832" y="68"/>
                  </a:lnTo>
                  <a:lnTo>
                    <a:pt x="832" y="1012"/>
                  </a:lnTo>
                  <a:lnTo>
                    <a:pt x="832" y="1012"/>
                  </a:lnTo>
                  <a:lnTo>
                    <a:pt x="832" y="1018"/>
                  </a:lnTo>
                  <a:lnTo>
                    <a:pt x="831" y="1025"/>
                  </a:lnTo>
                  <a:lnTo>
                    <a:pt x="829" y="1032"/>
                  </a:lnTo>
                  <a:lnTo>
                    <a:pt x="827" y="1038"/>
                  </a:lnTo>
                  <a:lnTo>
                    <a:pt x="824" y="1044"/>
                  </a:lnTo>
                  <a:lnTo>
                    <a:pt x="821" y="1049"/>
                  </a:lnTo>
                  <a:lnTo>
                    <a:pt x="817" y="1054"/>
                  </a:lnTo>
                  <a:lnTo>
                    <a:pt x="813" y="1059"/>
                  </a:lnTo>
                  <a:lnTo>
                    <a:pt x="808" y="1063"/>
                  </a:lnTo>
                  <a:lnTo>
                    <a:pt x="803" y="1067"/>
                  </a:lnTo>
                  <a:lnTo>
                    <a:pt x="798" y="1071"/>
                  </a:lnTo>
                  <a:lnTo>
                    <a:pt x="792" y="1074"/>
                  </a:lnTo>
                  <a:lnTo>
                    <a:pt x="785" y="1076"/>
                  </a:lnTo>
                  <a:lnTo>
                    <a:pt x="779" y="1078"/>
                  </a:lnTo>
                  <a:lnTo>
                    <a:pt x="772" y="1079"/>
                  </a:lnTo>
                  <a:lnTo>
                    <a:pt x="766" y="1079"/>
                  </a:lnTo>
                  <a:lnTo>
                    <a:pt x="766" y="10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9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Number the paragraphs (keep the numbers small)</a:t>
              </a:r>
            </a:p>
          </p:txBody>
        </p:sp>
        <p:sp>
          <p:nvSpPr>
            <p:cNvPr id="71" name="Freeform 5"/>
            <p:cNvSpPr>
              <a:spLocks noEditPoints="1"/>
            </p:cNvSpPr>
            <p:nvPr/>
          </p:nvSpPr>
          <p:spPr bwMode="auto">
            <a:xfrm rot="299227">
              <a:off x="6165960" y="34264"/>
              <a:ext cx="615376" cy="815315"/>
            </a:xfrm>
            <a:custGeom>
              <a:avLst/>
              <a:gdLst>
                <a:gd name="T0" fmla="*/ 336 w 667"/>
                <a:gd name="T1" fmla="*/ 0 h 884"/>
                <a:gd name="T2" fmla="*/ 313 w 667"/>
                <a:gd name="T3" fmla="*/ 0 h 884"/>
                <a:gd name="T4" fmla="*/ 6 w 667"/>
                <a:gd name="T5" fmla="*/ 308 h 884"/>
                <a:gd name="T6" fmla="*/ 80 w 667"/>
                <a:gd name="T7" fmla="*/ 540 h 884"/>
                <a:gd name="T8" fmla="*/ 100 w 667"/>
                <a:gd name="T9" fmla="*/ 598 h 884"/>
                <a:gd name="T10" fmla="*/ 100 w 667"/>
                <a:gd name="T11" fmla="*/ 643 h 884"/>
                <a:gd name="T12" fmla="*/ 116 w 667"/>
                <a:gd name="T13" fmla="*/ 696 h 884"/>
                <a:gd name="T14" fmla="*/ 116 w 667"/>
                <a:gd name="T15" fmla="*/ 799 h 884"/>
                <a:gd name="T16" fmla="*/ 164 w 667"/>
                <a:gd name="T17" fmla="*/ 846 h 884"/>
                <a:gd name="T18" fmla="*/ 236 w 667"/>
                <a:gd name="T19" fmla="*/ 846 h 884"/>
                <a:gd name="T20" fmla="*/ 282 w 667"/>
                <a:gd name="T21" fmla="*/ 884 h 884"/>
                <a:gd name="T22" fmla="*/ 391 w 667"/>
                <a:gd name="T23" fmla="*/ 884 h 884"/>
                <a:gd name="T24" fmla="*/ 437 w 667"/>
                <a:gd name="T25" fmla="*/ 846 h 884"/>
                <a:gd name="T26" fmla="*/ 509 w 667"/>
                <a:gd name="T27" fmla="*/ 846 h 884"/>
                <a:gd name="T28" fmla="*/ 556 w 667"/>
                <a:gd name="T29" fmla="*/ 799 h 884"/>
                <a:gd name="T30" fmla="*/ 556 w 667"/>
                <a:gd name="T31" fmla="*/ 696 h 884"/>
                <a:gd name="T32" fmla="*/ 573 w 667"/>
                <a:gd name="T33" fmla="*/ 643 h 884"/>
                <a:gd name="T34" fmla="*/ 573 w 667"/>
                <a:gd name="T35" fmla="*/ 598 h 884"/>
                <a:gd name="T36" fmla="*/ 593 w 667"/>
                <a:gd name="T37" fmla="*/ 539 h 884"/>
                <a:gd name="T38" fmla="*/ 667 w 667"/>
                <a:gd name="T39" fmla="*/ 331 h 884"/>
                <a:gd name="T40" fmla="*/ 336 w 667"/>
                <a:gd name="T41" fmla="*/ 0 h 884"/>
                <a:gd name="T42" fmla="*/ 360 w 667"/>
                <a:gd name="T43" fmla="*/ 643 h 884"/>
                <a:gd name="T44" fmla="*/ 312 w 667"/>
                <a:gd name="T45" fmla="*/ 643 h 884"/>
                <a:gd name="T46" fmla="*/ 312 w 667"/>
                <a:gd name="T47" fmla="*/ 498 h 884"/>
                <a:gd name="T48" fmla="*/ 360 w 667"/>
                <a:gd name="T49" fmla="*/ 498 h 884"/>
                <a:gd name="T50" fmla="*/ 360 w 667"/>
                <a:gd name="T51" fmla="*/ 643 h 884"/>
                <a:gd name="T52" fmla="*/ 520 w 667"/>
                <a:gd name="T53" fmla="*/ 480 h 884"/>
                <a:gd name="T54" fmla="*/ 478 w 667"/>
                <a:gd name="T55" fmla="*/ 598 h 884"/>
                <a:gd name="T56" fmla="*/ 478 w 667"/>
                <a:gd name="T57" fmla="*/ 643 h 884"/>
                <a:gd name="T58" fmla="*/ 408 w 667"/>
                <a:gd name="T59" fmla="*/ 643 h 884"/>
                <a:gd name="T60" fmla="*/ 408 w 667"/>
                <a:gd name="T61" fmla="*/ 498 h 884"/>
                <a:gd name="T62" fmla="*/ 472 w 667"/>
                <a:gd name="T63" fmla="*/ 415 h 884"/>
                <a:gd name="T64" fmla="*/ 461 w 667"/>
                <a:gd name="T65" fmla="*/ 351 h 884"/>
                <a:gd name="T66" fmla="*/ 416 w 667"/>
                <a:gd name="T67" fmla="*/ 331 h 884"/>
                <a:gd name="T68" fmla="*/ 382 w 667"/>
                <a:gd name="T69" fmla="*/ 346 h 884"/>
                <a:gd name="T70" fmla="*/ 358 w 667"/>
                <a:gd name="T71" fmla="*/ 451 h 884"/>
                <a:gd name="T72" fmla="*/ 315 w 667"/>
                <a:gd name="T73" fmla="*/ 451 h 884"/>
                <a:gd name="T74" fmla="*/ 291 w 667"/>
                <a:gd name="T75" fmla="*/ 346 h 884"/>
                <a:gd name="T76" fmla="*/ 257 w 667"/>
                <a:gd name="T77" fmla="*/ 331 h 884"/>
                <a:gd name="T78" fmla="*/ 211 w 667"/>
                <a:gd name="T79" fmla="*/ 351 h 884"/>
                <a:gd name="T80" fmla="*/ 201 w 667"/>
                <a:gd name="T81" fmla="*/ 415 h 884"/>
                <a:gd name="T82" fmla="*/ 265 w 667"/>
                <a:gd name="T83" fmla="*/ 498 h 884"/>
                <a:gd name="T84" fmla="*/ 265 w 667"/>
                <a:gd name="T85" fmla="*/ 643 h 884"/>
                <a:gd name="T86" fmla="*/ 194 w 667"/>
                <a:gd name="T87" fmla="*/ 643 h 884"/>
                <a:gd name="T88" fmla="*/ 194 w 667"/>
                <a:gd name="T89" fmla="*/ 598 h 884"/>
                <a:gd name="T90" fmla="*/ 153 w 667"/>
                <a:gd name="T91" fmla="*/ 480 h 884"/>
                <a:gd name="T92" fmla="*/ 100 w 667"/>
                <a:gd name="T93" fmla="*/ 314 h 884"/>
                <a:gd name="T94" fmla="*/ 319 w 667"/>
                <a:gd name="T95" fmla="*/ 95 h 884"/>
                <a:gd name="T96" fmla="*/ 336 w 667"/>
                <a:gd name="T97" fmla="*/ 94 h 884"/>
                <a:gd name="T98" fmla="*/ 573 w 667"/>
                <a:gd name="T99" fmla="*/ 331 h 884"/>
                <a:gd name="T100" fmla="*/ 520 w 667"/>
                <a:gd name="T101" fmla="*/ 480 h 884"/>
                <a:gd name="T102" fmla="*/ 405 w 667"/>
                <a:gd name="T103" fmla="*/ 447 h 884"/>
                <a:gd name="T104" fmla="*/ 417 w 667"/>
                <a:gd name="T105" fmla="*/ 378 h 884"/>
                <a:gd name="T106" fmla="*/ 424 w 667"/>
                <a:gd name="T107" fmla="*/ 380 h 884"/>
                <a:gd name="T108" fmla="*/ 426 w 667"/>
                <a:gd name="T109" fmla="*/ 404 h 884"/>
                <a:gd name="T110" fmla="*/ 405 w 667"/>
                <a:gd name="T111" fmla="*/ 447 h 884"/>
                <a:gd name="T112" fmla="*/ 267 w 667"/>
                <a:gd name="T113" fmla="*/ 447 h 884"/>
                <a:gd name="T114" fmla="*/ 247 w 667"/>
                <a:gd name="T115" fmla="*/ 404 h 884"/>
                <a:gd name="T116" fmla="*/ 249 w 667"/>
                <a:gd name="T117" fmla="*/ 380 h 884"/>
                <a:gd name="T118" fmla="*/ 256 w 667"/>
                <a:gd name="T119" fmla="*/ 378 h 884"/>
                <a:gd name="T120" fmla="*/ 267 w 667"/>
                <a:gd name="T121" fmla="*/ 4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884">
                  <a:moveTo>
                    <a:pt x="336" y="0"/>
                  </a:moveTo>
                  <a:cubicBezTo>
                    <a:pt x="329" y="0"/>
                    <a:pt x="321" y="0"/>
                    <a:pt x="313" y="0"/>
                  </a:cubicBezTo>
                  <a:cubicBezTo>
                    <a:pt x="149" y="12"/>
                    <a:pt x="17" y="144"/>
                    <a:pt x="6" y="308"/>
                  </a:cubicBezTo>
                  <a:cubicBezTo>
                    <a:pt x="0" y="396"/>
                    <a:pt x="29" y="477"/>
                    <a:pt x="80" y="540"/>
                  </a:cubicBezTo>
                  <a:cubicBezTo>
                    <a:pt x="93" y="556"/>
                    <a:pt x="100" y="577"/>
                    <a:pt x="100" y="598"/>
                  </a:cubicBezTo>
                  <a:cubicBezTo>
                    <a:pt x="100" y="643"/>
                    <a:pt x="100" y="643"/>
                    <a:pt x="100" y="643"/>
                  </a:cubicBezTo>
                  <a:cubicBezTo>
                    <a:pt x="100" y="663"/>
                    <a:pt x="106" y="681"/>
                    <a:pt x="116" y="696"/>
                  </a:cubicBezTo>
                  <a:cubicBezTo>
                    <a:pt x="116" y="799"/>
                    <a:pt x="116" y="799"/>
                    <a:pt x="116" y="799"/>
                  </a:cubicBezTo>
                  <a:cubicBezTo>
                    <a:pt x="116" y="825"/>
                    <a:pt x="138" y="846"/>
                    <a:pt x="164" y="846"/>
                  </a:cubicBezTo>
                  <a:cubicBezTo>
                    <a:pt x="236" y="846"/>
                    <a:pt x="236" y="846"/>
                    <a:pt x="236" y="846"/>
                  </a:cubicBezTo>
                  <a:cubicBezTo>
                    <a:pt x="240" y="868"/>
                    <a:pt x="259" y="884"/>
                    <a:pt x="282" y="884"/>
                  </a:cubicBezTo>
                  <a:cubicBezTo>
                    <a:pt x="391" y="884"/>
                    <a:pt x="391" y="884"/>
                    <a:pt x="391" y="884"/>
                  </a:cubicBezTo>
                  <a:cubicBezTo>
                    <a:pt x="414" y="884"/>
                    <a:pt x="433" y="868"/>
                    <a:pt x="437" y="846"/>
                  </a:cubicBezTo>
                  <a:cubicBezTo>
                    <a:pt x="509" y="846"/>
                    <a:pt x="509" y="846"/>
                    <a:pt x="509" y="846"/>
                  </a:cubicBezTo>
                  <a:cubicBezTo>
                    <a:pt x="535" y="846"/>
                    <a:pt x="556" y="825"/>
                    <a:pt x="556" y="799"/>
                  </a:cubicBezTo>
                  <a:cubicBezTo>
                    <a:pt x="556" y="696"/>
                    <a:pt x="556" y="696"/>
                    <a:pt x="556" y="696"/>
                  </a:cubicBezTo>
                  <a:cubicBezTo>
                    <a:pt x="567" y="681"/>
                    <a:pt x="573" y="663"/>
                    <a:pt x="573" y="643"/>
                  </a:cubicBezTo>
                  <a:cubicBezTo>
                    <a:pt x="573" y="598"/>
                    <a:pt x="573" y="598"/>
                    <a:pt x="573" y="598"/>
                  </a:cubicBezTo>
                  <a:cubicBezTo>
                    <a:pt x="573" y="577"/>
                    <a:pt x="580" y="556"/>
                    <a:pt x="593" y="539"/>
                  </a:cubicBezTo>
                  <a:cubicBezTo>
                    <a:pt x="640" y="482"/>
                    <a:pt x="667" y="410"/>
                    <a:pt x="667" y="331"/>
                  </a:cubicBezTo>
                  <a:cubicBezTo>
                    <a:pt x="667" y="148"/>
                    <a:pt x="519" y="0"/>
                    <a:pt x="336" y="0"/>
                  </a:cubicBezTo>
                  <a:close/>
                  <a:moveTo>
                    <a:pt x="360" y="643"/>
                  </a:moveTo>
                  <a:cubicBezTo>
                    <a:pt x="312" y="643"/>
                    <a:pt x="312" y="643"/>
                    <a:pt x="312" y="643"/>
                  </a:cubicBezTo>
                  <a:cubicBezTo>
                    <a:pt x="312" y="498"/>
                    <a:pt x="312" y="498"/>
                    <a:pt x="312" y="498"/>
                  </a:cubicBezTo>
                  <a:cubicBezTo>
                    <a:pt x="360" y="498"/>
                    <a:pt x="360" y="498"/>
                    <a:pt x="360" y="498"/>
                  </a:cubicBezTo>
                  <a:lnTo>
                    <a:pt x="360" y="643"/>
                  </a:lnTo>
                  <a:close/>
                  <a:moveTo>
                    <a:pt x="520" y="480"/>
                  </a:moveTo>
                  <a:cubicBezTo>
                    <a:pt x="493" y="513"/>
                    <a:pt x="478" y="555"/>
                    <a:pt x="478" y="59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08" y="643"/>
                    <a:pt x="408" y="643"/>
                    <a:pt x="408" y="643"/>
                  </a:cubicBezTo>
                  <a:cubicBezTo>
                    <a:pt x="408" y="498"/>
                    <a:pt x="408" y="498"/>
                    <a:pt x="408" y="498"/>
                  </a:cubicBezTo>
                  <a:cubicBezTo>
                    <a:pt x="452" y="491"/>
                    <a:pt x="469" y="428"/>
                    <a:pt x="472" y="415"/>
                  </a:cubicBezTo>
                  <a:cubicBezTo>
                    <a:pt x="473" y="411"/>
                    <a:pt x="480" y="375"/>
                    <a:pt x="461" y="351"/>
                  </a:cubicBezTo>
                  <a:cubicBezTo>
                    <a:pt x="454" y="342"/>
                    <a:pt x="440" y="331"/>
                    <a:pt x="416" y="331"/>
                  </a:cubicBezTo>
                  <a:cubicBezTo>
                    <a:pt x="403" y="331"/>
                    <a:pt x="391" y="336"/>
                    <a:pt x="382" y="346"/>
                  </a:cubicBezTo>
                  <a:cubicBezTo>
                    <a:pt x="362" y="369"/>
                    <a:pt x="358" y="415"/>
                    <a:pt x="358" y="451"/>
                  </a:cubicBezTo>
                  <a:cubicBezTo>
                    <a:pt x="315" y="451"/>
                    <a:pt x="315" y="451"/>
                    <a:pt x="315" y="451"/>
                  </a:cubicBezTo>
                  <a:cubicBezTo>
                    <a:pt x="315" y="415"/>
                    <a:pt x="311" y="369"/>
                    <a:pt x="291" y="346"/>
                  </a:cubicBezTo>
                  <a:cubicBezTo>
                    <a:pt x="281" y="336"/>
                    <a:pt x="270" y="331"/>
                    <a:pt x="257" y="331"/>
                  </a:cubicBezTo>
                  <a:cubicBezTo>
                    <a:pt x="232" y="331"/>
                    <a:pt x="219" y="342"/>
                    <a:pt x="211" y="351"/>
                  </a:cubicBezTo>
                  <a:cubicBezTo>
                    <a:pt x="192" y="375"/>
                    <a:pt x="200" y="411"/>
                    <a:pt x="201" y="415"/>
                  </a:cubicBezTo>
                  <a:cubicBezTo>
                    <a:pt x="204" y="428"/>
                    <a:pt x="221" y="491"/>
                    <a:pt x="265" y="498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194" y="643"/>
                    <a:pt x="194" y="643"/>
                    <a:pt x="194" y="643"/>
                  </a:cubicBezTo>
                  <a:cubicBezTo>
                    <a:pt x="194" y="598"/>
                    <a:pt x="194" y="598"/>
                    <a:pt x="194" y="598"/>
                  </a:cubicBezTo>
                  <a:cubicBezTo>
                    <a:pt x="194" y="555"/>
                    <a:pt x="180" y="513"/>
                    <a:pt x="153" y="480"/>
                  </a:cubicBezTo>
                  <a:cubicBezTo>
                    <a:pt x="115" y="433"/>
                    <a:pt x="96" y="374"/>
                    <a:pt x="100" y="314"/>
                  </a:cubicBezTo>
                  <a:cubicBezTo>
                    <a:pt x="108" y="197"/>
                    <a:pt x="202" y="103"/>
                    <a:pt x="319" y="95"/>
                  </a:cubicBezTo>
                  <a:cubicBezTo>
                    <a:pt x="325" y="94"/>
                    <a:pt x="331" y="94"/>
                    <a:pt x="336" y="94"/>
                  </a:cubicBezTo>
                  <a:cubicBezTo>
                    <a:pt x="467" y="94"/>
                    <a:pt x="573" y="200"/>
                    <a:pt x="573" y="331"/>
                  </a:cubicBezTo>
                  <a:cubicBezTo>
                    <a:pt x="573" y="386"/>
                    <a:pt x="555" y="437"/>
                    <a:pt x="520" y="480"/>
                  </a:cubicBezTo>
                  <a:close/>
                  <a:moveTo>
                    <a:pt x="405" y="447"/>
                  </a:moveTo>
                  <a:cubicBezTo>
                    <a:pt x="406" y="414"/>
                    <a:pt x="410" y="385"/>
                    <a:pt x="417" y="378"/>
                  </a:cubicBezTo>
                  <a:cubicBezTo>
                    <a:pt x="419" y="378"/>
                    <a:pt x="423" y="379"/>
                    <a:pt x="424" y="380"/>
                  </a:cubicBezTo>
                  <a:cubicBezTo>
                    <a:pt x="427" y="384"/>
                    <a:pt x="427" y="397"/>
                    <a:pt x="426" y="404"/>
                  </a:cubicBezTo>
                  <a:cubicBezTo>
                    <a:pt x="421" y="423"/>
                    <a:pt x="412" y="440"/>
                    <a:pt x="405" y="447"/>
                  </a:cubicBezTo>
                  <a:close/>
                  <a:moveTo>
                    <a:pt x="267" y="447"/>
                  </a:moveTo>
                  <a:cubicBezTo>
                    <a:pt x="260" y="440"/>
                    <a:pt x="251" y="423"/>
                    <a:pt x="247" y="404"/>
                  </a:cubicBezTo>
                  <a:cubicBezTo>
                    <a:pt x="245" y="397"/>
                    <a:pt x="245" y="384"/>
                    <a:pt x="249" y="380"/>
                  </a:cubicBezTo>
                  <a:cubicBezTo>
                    <a:pt x="250" y="379"/>
                    <a:pt x="253" y="378"/>
                    <a:pt x="256" y="378"/>
                  </a:cubicBezTo>
                  <a:cubicBezTo>
                    <a:pt x="263" y="385"/>
                    <a:pt x="267" y="414"/>
                    <a:pt x="267" y="4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5875">
              <a:solidFill>
                <a:schemeClr val="bg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endParaRPr lang="en-US" sz="2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580646" y="545961"/>
            <a:ext cx="2744032" cy="3994962"/>
            <a:chOff x="8981856" y="383879"/>
            <a:chExt cx="2572530" cy="2808958"/>
          </a:xfrm>
          <a:effectLst>
            <a:outerShdw blurRad="114300" dist="762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7" name="Freeform 279"/>
            <p:cNvSpPr>
              <a:spLocks/>
            </p:cNvSpPr>
            <p:nvPr/>
          </p:nvSpPr>
          <p:spPr bwMode="auto">
            <a:xfrm rot="20776055">
              <a:off x="9282053" y="845445"/>
              <a:ext cx="2272333" cy="2347392"/>
            </a:xfrm>
            <a:custGeom>
              <a:avLst/>
              <a:gdLst>
                <a:gd name="T0" fmla="*/ 66 w 832"/>
                <a:gd name="T1" fmla="*/ 1079 h 1079"/>
                <a:gd name="T2" fmla="*/ 60 w 832"/>
                <a:gd name="T3" fmla="*/ 1079 h 1079"/>
                <a:gd name="T4" fmla="*/ 47 w 832"/>
                <a:gd name="T5" fmla="*/ 1076 h 1079"/>
                <a:gd name="T6" fmla="*/ 35 w 832"/>
                <a:gd name="T7" fmla="*/ 1071 h 1079"/>
                <a:gd name="T8" fmla="*/ 24 w 832"/>
                <a:gd name="T9" fmla="*/ 1063 h 1079"/>
                <a:gd name="T10" fmla="*/ 15 w 832"/>
                <a:gd name="T11" fmla="*/ 1054 h 1079"/>
                <a:gd name="T12" fmla="*/ 8 w 832"/>
                <a:gd name="T13" fmla="*/ 1044 h 1079"/>
                <a:gd name="T14" fmla="*/ 3 w 832"/>
                <a:gd name="T15" fmla="*/ 1032 h 1079"/>
                <a:gd name="T16" fmla="*/ 0 w 832"/>
                <a:gd name="T17" fmla="*/ 1018 h 1079"/>
                <a:gd name="T18" fmla="*/ 0 w 832"/>
                <a:gd name="T19" fmla="*/ 68 h 1079"/>
                <a:gd name="T20" fmla="*/ 0 w 832"/>
                <a:gd name="T21" fmla="*/ 60 h 1079"/>
                <a:gd name="T22" fmla="*/ 3 w 832"/>
                <a:gd name="T23" fmla="*/ 48 h 1079"/>
                <a:gd name="T24" fmla="*/ 8 w 832"/>
                <a:gd name="T25" fmla="*/ 36 h 1079"/>
                <a:gd name="T26" fmla="*/ 15 w 832"/>
                <a:gd name="T27" fmla="*/ 25 h 1079"/>
                <a:gd name="T28" fmla="*/ 24 w 832"/>
                <a:gd name="T29" fmla="*/ 15 h 1079"/>
                <a:gd name="T30" fmla="*/ 35 w 832"/>
                <a:gd name="T31" fmla="*/ 8 h 1079"/>
                <a:gd name="T32" fmla="*/ 47 w 832"/>
                <a:gd name="T33" fmla="*/ 3 h 1079"/>
                <a:gd name="T34" fmla="*/ 60 w 832"/>
                <a:gd name="T35" fmla="*/ 1 h 1079"/>
                <a:gd name="T36" fmla="*/ 766 w 832"/>
                <a:gd name="T37" fmla="*/ 0 h 1079"/>
                <a:gd name="T38" fmla="*/ 772 w 832"/>
                <a:gd name="T39" fmla="*/ 1 h 1079"/>
                <a:gd name="T40" fmla="*/ 785 w 832"/>
                <a:gd name="T41" fmla="*/ 3 h 1079"/>
                <a:gd name="T42" fmla="*/ 798 w 832"/>
                <a:gd name="T43" fmla="*/ 8 h 1079"/>
                <a:gd name="T44" fmla="*/ 808 w 832"/>
                <a:gd name="T45" fmla="*/ 15 h 1079"/>
                <a:gd name="T46" fmla="*/ 817 w 832"/>
                <a:gd name="T47" fmla="*/ 25 h 1079"/>
                <a:gd name="T48" fmla="*/ 824 w 832"/>
                <a:gd name="T49" fmla="*/ 36 h 1079"/>
                <a:gd name="T50" fmla="*/ 829 w 832"/>
                <a:gd name="T51" fmla="*/ 48 h 1079"/>
                <a:gd name="T52" fmla="*/ 832 w 832"/>
                <a:gd name="T53" fmla="*/ 60 h 1079"/>
                <a:gd name="T54" fmla="*/ 832 w 832"/>
                <a:gd name="T55" fmla="*/ 1012 h 1079"/>
                <a:gd name="T56" fmla="*/ 832 w 832"/>
                <a:gd name="T57" fmla="*/ 1018 h 1079"/>
                <a:gd name="T58" fmla="*/ 829 w 832"/>
                <a:gd name="T59" fmla="*/ 1032 h 1079"/>
                <a:gd name="T60" fmla="*/ 824 w 832"/>
                <a:gd name="T61" fmla="*/ 1044 h 1079"/>
                <a:gd name="T62" fmla="*/ 817 w 832"/>
                <a:gd name="T63" fmla="*/ 1054 h 1079"/>
                <a:gd name="T64" fmla="*/ 808 w 832"/>
                <a:gd name="T65" fmla="*/ 1063 h 1079"/>
                <a:gd name="T66" fmla="*/ 798 w 832"/>
                <a:gd name="T67" fmla="*/ 1071 h 1079"/>
                <a:gd name="T68" fmla="*/ 785 w 832"/>
                <a:gd name="T69" fmla="*/ 1076 h 1079"/>
                <a:gd name="T70" fmla="*/ 772 w 832"/>
                <a:gd name="T71" fmla="*/ 1079 h 1079"/>
                <a:gd name="T72" fmla="*/ 766 w 832"/>
                <a:gd name="T73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2" h="1079">
                  <a:moveTo>
                    <a:pt x="766" y="1079"/>
                  </a:moveTo>
                  <a:lnTo>
                    <a:pt x="66" y="1079"/>
                  </a:lnTo>
                  <a:lnTo>
                    <a:pt x="66" y="1079"/>
                  </a:lnTo>
                  <a:lnTo>
                    <a:pt x="60" y="1079"/>
                  </a:lnTo>
                  <a:lnTo>
                    <a:pt x="53" y="1078"/>
                  </a:lnTo>
                  <a:lnTo>
                    <a:pt x="47" y="1076"/>
                  </a:lnTo>
                  <a:lnTo>
                    <a:pt x="41" y="1074"/>
                  </a:lnTo>
                  <a:lnTo>
                    <a:pt x="35" y="1071"/>
                  </a:lnTo>
                  <a:lnTo>
                    <a:pt x="30" y="1067"/>
                  </a:lnTo>
                  <a:lnTo>
                    <a:pt x="24" y="1063"/>
                  </a:lnTo>
                  <a:lnTo>
                    <a:pt x="19" y="1059"/>
                  </a:lnTo>
                  <a:lnTo>
                    <a:pt x="15" y="1054"/>
                  </a:lnTo>
                  <a:lnTo>
                    <a:pt x="11" y="1049"/>
                  </a:lnTo>
                  <a:lnTo>
                    <a:pt x="8" y="1044"/>
                  </a:lnTo>
                  <a:lnTo>
                    <a:pt x="5" y="1038"/>
                  </a:lnTo>
                  <a:lnTo>
                    <a:pt x="3" y="1032"/>
                  </a:lnTo>
                  <a:lnTo>
                    <a:pt x="1" y="1025"/>
                  </a:lnTo>
                  <a:lnTo>
                    <a:pt x="0" y="1018"/>
                  </a:lnTo>
                  <a:lnTo>
                    <a:pt x="0" y="101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72" y="1"/>
                  </a:lnTo>
                  <a:lnTo>
                    <a:pt x="779" y="2"/>
                  </a:lnTo>
                  <a:lnTo>
                    <a:pt x="785" y="3"/>
                  </a:lnTo>
                  <a:lnTo>
                    <a:pt x="792" y="6"/>
                  </a:lnTo>
                  <a:lnTo>
                    <a:pt x="798" y="8"/>
                  </a:lnTo>
                  <a:lnTo>
                    <a:pt x="803" y="12"/>
                  </a:lnTo>
                  <a:lnTo>
                    <a:pt x="808" y="15"/>
                  </a:lnTo>
                  <a:lnTo>
                    <a:pt x="813" y="21"/>
                  </a:lnTo>
                  <a:lnTo>
                    <a:pt x="817" y="25"/>
                  </a:lnTo>
                  <a:lnTo>
                    <a:pt x="821" y="30"/>
                  </a:lnTo>
                  <a:lnTo>
                    <a:pt x="824" y="36"/>
                  </a:lnTo>
                  <a:lnTo>
                    <a:pt x="827" y="42"/>
                  </a:lnTo>
                  <a:lnTo>
                    <a:pt x="829" y="48"/>
                  </a:lnTo>
                  <a:lnTo>
                    <a:pt x="831" y="54"/>
                  </a:lnTo>
                  <a:lnTo>
                    <a:pt x="832" y="60"/>
                  </a:lnTo>
                  <a:lnTo>
                    <a:pt x="832" y="68"/>
                  </a:lnTo>
                  <a:lnTo>
                    <a:pt x="832" y="1012"/>
                  </a:lnTo>
                  <a:lnTo>
                    <a:pt x="832" y="1012"/>
                  </a:lnTo>
                  <a:lnTo>
                    <a:pt x="832" y="1018"/>
                  </a:lnTo>
                  <a:lnTo>
                    <a:pt x="831" y="1025"/>
                  </a:lnTo>
                  <a:lnTo>
                    <a:pt x="829" y="1032"/>
                  </a:lnTo>
                  <a:lnTo>
                    <a:pt x="827" y="1038"/>
                  </a:lnTo>
                  <a:lnTo>
                    <a:pt x="824" y="1044"/>
                  </a:lnTo>
                  <a:lnTo>
                    <a:pt x="821" y="1049"/>
                  </a:lnTo>
                  <a:lnTo>
                    <a:pt x="817" y="1054"/>
                  </a:lnTo>
                  <a:lnTo>
                    <a:pt x="813" y="1059"/>
                  </a:lnTo>
                  <a:lnTo>
                    <a:pt x="808" y="1063"/>
                  </a:lnTo>
                  <a:lnTo>
                    <a:pt x="803" y="1067"/>
                  </a:lnTo>
                  <a:lnTo>
                    <a:pt x="798" y="1071"/>
                  </a:lnTo>
                  <a:lnTo>
                    <a:pt x="792" y="1074"/>
                  </a:lnTo>
                  <a:lnTo>
                    <a:pt x="785" y="1076"/>
                  </a:lnTo>
                  <a:lnTo>
                    <a:pt x="779" y="1078"/>
                  </a:lnTo>
                  <a:lnTo>
                    <a:pt x="772" y="1079"/>
                  </a:lnTo>
                  <a:lnTo>
                    <a:pt x="766" y="1079"/>
                  </a:lnTo>
                  <a:lnTo>
                    <a:pt x="766" y="10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Circle Key Terms, Names of People, Names of Places, and or Dates. </a:t>
              </a: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Color code areas.</a:t>
              </a:r>
              <a:endPara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5"/>
            <p:cNvSpPr>
              <a:spLocks noEditPoints="1"/>
            </p:cNvSpPr>
            <p:nvPr/>
          </p:nvSpPr>
          <p:spPr bwMode="auto">
            <a:xfrm rot="20463010">
              <a:off x="8981856" y="383879"/>
              <a:ext cx="615376" cy="815315"/>
            </a:xfrm>
            <a:custGeom>
              <a:avLst/>
              <a:gdLst>
                <a:gd name="T0" fmla="*/ 336 w 667"/>
                <a:gd name="T1" fmla="*/ 0 h 884"/>
                <a:gd name="T2" fmla="*/ 313 w 667"/>
                <a:gd name="T3" fmla="*/ 0 h 884"/>
                <a:gd name="T4" fmla="*/ 6 w 667"/>
                <a:gd name="T5" fmla="*/ 308 h 884"/>
                <a:gd name="T6" fmla="*/ 80 w 667"/>
                <a:gd name="T7" fmla="*/ 540 h 884"/>
                <a:gd name="T8" fmla="*/ 100 w 667"/>
                <a:gd name="T9" fmla="*/ 598 h 884"/>
                <a:gd name="T10" fmla="*/ 100 w 667"/>
                <a:gd name="T11" fmla="*/ 643 h 884"/>
                <a:gd name="T12" fmla="*/ 116 w 667"/>
                <a:gd name="T13" fmla="*/ 696 h 884"/>
                <a:gd name="T14" fmla="*/ 116 w 667"/>
                <a:gd name="T15" fmla="*/ 799 h 884"/>
                <a:gd name="T16" fmla="*/ 164 w 667"/>
                <a:gd name="T17" fmla="*/ 846 h 884"/>
                <a:gd name="T18" fmla="*/ 236 w 667"/>
                <a:gd name="T19" fmla="*/ 846 h 884"/>
                <a:gd name="T20" fmla="*/ 282 w 667"/>
                <a:gd name="T21" fmla="*/ 884 h 884"/>
                <a:gd name="T22" fmla="*/ 391 w 667"/>
                <a:gd name="T23" fmla="*/ 884 h 884"/>
                <a:gd name="T24" fmla="*/ 437 w 667"/>
                <a:gd name="T25" fmla="*/ 846 h 884"/>
                <a:gd name="T26" fmla="*/ 509 w 667"/>
                <a:gd name="T27" fmla="*/ 846 h 884"/>
                <a:gd name="T28" fmla="*/ 556 w 667"/>
                <a:gd name="T29" fmla="*/ 799 h 884"/>
                <a:gd name="T30" fmla="*/ 556 w 667"/>
                <a:gd name="T31" fmla="*/ 696 h 884"/>
                <a:gd name="T32" fmla="*/ 573 w 667"/>
                <a:gd name="T33" fmla="*/ 643 h 884"/>
                <a:gd name="T34" fmla="*/ 573 w 667"/>
                <a:gd name="T35" fmla="*/ 598 h 884"/>
                <a:gd name="T36" fmla="*/ 593 w 667"/>
                <a:gd name="T37" fmla="*/ 539 h 884"/>
                <a:gd name="T38" fmla="*/ 667 w 667"/>
                <a:gd name="T39" fmla="*/ 331 h 884"/>
                <a:gd name="T40" fmla="*/ 336 w 667"/>
                <a:gd name="T41" fmla="*/ 0 h 884"/>
                <a:gd name="T42" fmla="*/ 360 w 667"/>
                <a:gd name="T43" fmla="*/ 643 h 884"/>
                <a:gd name="T44" fmla="*/ 312 w 667"/>
                <a:gd name="T45" fmla="*/ 643 h 884"/>
                <a:gd name="T46" fmla="*/ 312 w 667"/>
                <a:gd name="T47" fmla="*/ 498 h 884"/>
                <a:gd name="T48" fmla="*/ 360 w 667"/>
                <a:gd name="T49" fmla="*/ 498 h 884"/>
                <a:gd name="T50" fmla="*/ 360 w 667"/>
                <a:gd name="T51" fmla="*/ 643 h 884"/>
                <a:gd name="T52" fmla="*/ 520 w 667"/>
                <a:gd name="T53" fmla="*/ 480 h 884"/>
                <a:gd name="T54" fmla="*/ 478 w 667"/>
                <a:gd name="T55" fmla="*/ 598 h 884"/>
                <a:gd name="T56" fmla="*/ 478 w 667"/>
                <a:gd name="T57" fmla="*/ 643 h 884"/>
                <a:gd name="T58" fmla="*/ 408 w 667"/>
                <a:gd name="T59" fmla="*/ 643 h 884"/>
                <a:gd name="T60" fmla="*/ 408 w 667"/>
                <a:gd name="T61" fmla="*/ 498 h 884"/>
                <a:gd name="T62" fmla="*/ 472 w 667"/>
                <a:gd name="T63" fmla="*/ 415 h 884"/>
                <a:gd name="T64" fmla="*/ 461 w 667"/>
                <a:gd name="T65" fmla="*/ 351 h 884"/>
                <a:gd name="T66" fmla="*/ 416 w 667"/>
                <a:gd name="T67" fmla="*/ 331 h 884"/>
                <a:gd name="T68" fmla="*/ 382 w 667"/>
                <a:gd name="T69" fmla="*/ 346 h 884"/>
                <a:gd name="T70" fmla="*/ 358 w 667"/>
                <a:gd name="T71" fmla="*/ 451 h 884"/>
                <a:gd name="T72" fmla="*/ 315 w 667"/>
                <a:gd name="T73" fmla="*/ 451 h 884"/>
                <a:gd name="T74" fmla="*/ 291 w 667"/>
                <a:gd name="T75" fmla="*/ 346 h 884"/>
                <a:gd name="T76" fmla="*/ 257 w 667"/>
                <a:gd name="T77" fmla="*/ 331 h 884"/>
                <a:gd name="T78" fmla="*/ 211 w 667"/>
                <a:gd name="T79" fmla="*/ 351 h 884"/>
                <a:gd name="T80" fmla="*/ 201 w 667"/>
                <a:gd name="T81" fmla="*/ 415 h 884"/>
                <a:gd name="T82" fmla="*/ 265 w 667"/>
                <a:gd name="T83" fmla="*/ 498 h 884"/>
                <a:gd name="T84" fmla="*/ 265 w 667"/>
                <a:gd name="T85" fmla="*/ 643 h 884"/>
                <a:gd name="T86" fmla="*/ 194 w 667"/>
                <a:gd name="T87" fmla="*/ 643 h 884"/>
                <a:gd name="T88" fmla="*/ 194 w 667"/>
                <a:gd name="T89" fmla="*/ 598 h 884"/>
                <a:gd name="T90" fmla="*/ 153 w 667"/>
                <a:gd name="T91" fmla="*/ 480 h 884"/>
                <a:gd name="T92" fmla="*/ 100 w 667"/>
                <a:gd name="T93" fmla="*/ 314 h 884"/>
                <a:gd name="T94" fmla="*/ 319 w 667"/>
                <a:gd name="T95" fmla="*/ 95 h 884"/>
                <a:gd name="T96" fmla="*/ 336 w 667"/>
                <a:gd name="T97" fmla="*/ 94 h 884"/>
                <a:gd name="T98" fmla="*/ 573 w 667"/>
                <a:gd name="T99" fmla="*/ 331 h 884"/>
                <a:gd name="T100" fmla="*/ 520 w 667"/>
                <a:gd name="T101" fmla="*/ 480 h 884"/>
                <a:gd name="T102" fmla="*/ 405 w 667"/>
                <a:gd name="T103" fmla="*/ 447 h 884"/>
                <a:gd name="T104" fmla="*/ 417 w 667"/>
                <a:gd name="T105" fmla="*/ 378 h 884"/>
                <a:gd name="T106" fmla="*/ 424 w 667"/>
                <a:gd name="T107" fmla="*/ 380 h 884"/>
                <a:gd name="T108" fmla="*/ 426 w 667"/>
                <a:gd name="T109" fmla="*/ 404 h 884"/>
                <a:gd name="T110" fmla="*/ 405 w 667"/>
                <a:gd name="T111" fmla="*/ 447 h 884"/>
                <a:gd name="T112" fmla="*/ 267 w 667"/>
                <a:gd name="T113" fmla="*/ 447 h 884"/>
                <a:gd name="T114" fmla="*/ 247 w 667"/>
                <a:gd name="T115" fmla="*/ 404 h 884"/>
                <a:gd name="T116" fmla="*/ 249 w 667"/>
                <a:gd name="T117" fmla="*/ 380 h 884"/>
                <a:gd name="T118" fmla="*/ 256 w 667"/>
                <a:gd name="T119" fmla="*/ 378 h 884"/>
                <a:gd name="T120" fmla="*/ 267 w 667"/>
                <a:gd name="T121" fmla="*/ 4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884">
                  <a:moveTo>
                    <a:pt x="336" y="0"/>
                  </a:moveTo>
                  <a:cubicBezTo>
                    <a:pt x="329" y="0"/>
                    <a:pt x="321" y="0"/>
                    <a:pt x="313" y="0"/>
                  </a:cubicBezTo>
                  <a:cubicBezTo>
                    <a:pt x="149" y="12"/>
                    <a:pt x="17" y="144"/>
                    <a:pt x="6" y="308"/>
                  </a:cubicBezTo>
                  <a:cubicBezTo>
                    <a:pt x="0" y="396"/>
                    <a:pt x="29" y="477"/>
                    <a:pt x="80" y="540"/>
                  </a:cubicBezTo>
                  <a:cubicBezTo>
                    <a:pt x="93" y="556"/>
                    <a:pt x="100" y="577"/>
                    <a:pt x="100" y="598"/>
                  </a:cubicBezTo>
                  <a:cubicBezTo>
                    <a:pt x="100" y="643"/>
                    <a:pt x="100" y="643"/>
                    <a:pt x="100" y="643"/>
                  </a:cubicBezTo>
                  <a:cubicBezTo>
                    <a:pt x="100" y="663"/>
                    <a:pt x="106" y="681"/>
                    <a:pt x="116" y="696"/>
                  </a:cubicBezTo>
                  <a:cubicBezTo>
                    <a:pt x="116" y="799"/>
                    <a:pt x="116" y="799"/>
                    <a:pt x="116" y="799"/>
                  </a:cubicBezTo>
                  <a:cubicBezTo>
                    <a:pt x="116" y="825"/>
                    <a:pt x="138" y="846"/>
                    <a:pt x="164" y="846"/>
                  </a:cubicBezTo>
                  <a:cubicBezTo>
                    <a:pt x="236" y="846"/>
                    <a:pt x="236" y="846"/>
                    <a:pt x="236" y="846"/>
                  </a:cubicBezTo>
                  <a:cubicBezTo>
                    <a:pt x="240" y="868"/>
                    <a:pt x="259" y="884"/>
                    <a:pt x="282" y="884"/>
                  </a:cubicBezTo>
                  <a:cubicBezTo>
                    <a:pt x="391" y="884"/>
                    <a:pt x="391" y="884"/>
                    <a:pt x="391" y="884"/>
                  </a:cubicBezTo>
                  <a:cubicBezTo>
                    <a:pt x="414" y="884"/>
                    <a:pt x="433" y="868"/>
                    <a:pt x="437" y="846"/>
                  </a:cubicBezTo>
                  <a:cubicBezTo>
                    <a:pt x="509" y="846"/>
                    <a:pt x="509" y="846"/>
                    <a:pt x="509" y="846"/>
                  </a:cubicBezTo>
                  <a:cubicBezTo>
                    <a:pt x="535" y="846"/>
                    <a:pt x="556" y="825"/>
                    <a:pt x="556" y="799"/>
                  </a:cubicBezTo>
                  <a:cubicBezTo>
                    <a:pt x="556" y="696"/>
                    <a:pt x="556" y="696"/>
                    <a:pt x="556" y="696"/>
                  </a:cubicBezTo>
                  <a:cubicBezTo>
                    <a:pt x="567" y="681"/>
                    <a:pt x="573" y="663"/>
                    <a:pt x="573" y="643"/>
                  </a:cubicBezTo>
                  <a:cubicBezTo>
                    <a:pt x="573" y="598"/>
                    <a:pt x="573" y="598"/>
                    <a:pt x="573" y="598"/>
                  </a:cubicBezTo>
                  <a:cubicBezTo>
                    <a:pt x="573" y="577"/>
                    <a:pt x="580" y="556"/>
                    <a:pt x="593" y="539"/>
                  </a:cubicBezTo>
                  <a:cubicBezTo>
                    <a:pt x="640" y="482"/>
                    <a:pt x="667" y="410"/>
                    <a:pt x="667" y="331"/>
                  </a:cubicBezTo>
                  <a:cubicBezTo>
                    <a:pt x="667" y="148"/>
                    <a:pt x="519" y="0"/>
                    <a:pt x="336" y="0"/>
                  </a:cubicBezTo>
                  <a:close/>
                  <a:moveTo>
                    <a:pt x="360" y="643"/>
                  </a:moveTo>
                  <a:cubicBezTo>
                    <a:pt x="312" y="643"/>
                    <a:pt x="312" y="643"/>
                    <a:pt x="312" y="643"/>
                  </a:cubicBezTo>
                  <a:cubicBezTo>
                    <a:pt x="312" y="498"/>
                    <a:pt x="312" y="498"/>
                    <a:pt x="312" y="498"/>
                  </a:cubicBezTo>
                  <a:cubicBezTo>
                    <a:pt x="360" y="498"/>
                    <a:pt x="360" y="498"/>
                    <a:pt x="360" y="498"/>
                  </a:cubicBezTo>
                  <a:lnTo>
                    <a:pt x="360" y="643"/>
                  </a:lnTo>
                  <a:close/>
                  <a:moveTo>
                    <a:pt x="520" y="480"/>
                  </a:moveTo>
                  <a:cubicBezTo>
                    <a:pt x="493" y="513"/>
                    <a:pt x="478" y="555"/>
                    <a:pt x="478" y="59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08" y="643"/>
                    <a:pt x="408" y="643"/>
                    <a:pt x="408" y="643"/>
                  </a:cubicBezTo>
                  <a:cubicBezTo>
                    <a:pt x="408" y="498"/>
                    <a:pt x="408" y="498"/>
                    <a:pt x="408" y="498"/>
                  </a:cubicBezTo>
                  <a:cubicBezTo>
                    <a:pt x="452" y="491"/>
                    <a:pt x="469" y="428"/>
                    <a:pt x="472" y="415"/>
                  </a:cubicBezTo>
                  <a:cubicBezTo>
                    <a:pt x="473" y="411"/>
                    <a:pt x="480" y="375"/>
                    <a:pt x="461" y="351"/>
                  </a:cubicBezTo>
                  <a:cubicBezTo>
                    <a:pt x="454" y="342"/>
                    <a:pt x="440" y="331"/>
                    <a:pt x="416" y="331"/>
                  </a:cubicBezTo>
                  <a:cubicBezTo>
                    <a:pt x="403" y="331"/>
                    <a:pt x="391" y="336"/>
                    <a:pt x="382" y="346"/>
                  </a:cubicBezTo>
                  <a:cubicBezTo>
                    <a:pt x="362" y="369"/>
                    <a:pt x="358" y="415"/>
                    <a:pt x="358" y="451"/>
                  </a:cubicBezTo>
                  <a:cubicBezTo>
                    <a:pt x="315" y="451"/>
                    <a:pt x="315" y="451"/>
                    <a:pt x="315" y="451"/>
                  </a:cubicBezTo>
                  <a:cubicBezTo>
                    <a:pt x="315" y="415"/>
                    <a:pt x="311" y="369"/>
                    <a:pt x="291" y="346"/>
                  </a:cubicBezTo>
                  <a:cubicBezTo>
                    <a:pt x="281" y="336"/>
                    <a:pt x="270" y="331"/>
                    <a:pt x="257" y="331"/>
                  </a:cubicBezTo>
                  <a:cubicBezTo>
                    <a:pt x="232" y="331"/>
                    <a:pt x="219" y="342"/>
                    <a:pt x="211" y="351"/>
                  </a:cubicBezTo>
                  <a:cubicBezTo>
                    <a:pt x="192" y="375"/>
                    <a:pt x="200" y="411"/>
                    <a:pt x="201" y="415"/>
                  </a:cubicBezTo>
                  <a:cubicBezTo>
                    <a:pt x="204" y="428"/>
                    <a:pt x="221" y="491"/>
                    <a:pt x="265" y="498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194" y="643"/>
                    <a:pt x="194" y="643"/>
                    <a:pt x="194" y="643"/>
                  </a:cubicBezTo>
                  <a:cubicBezTo>
                    <a:pt x="194" y="598"/>
                    <a:pt x="194" y="598"/>
                    <a:pt x="194" y="598"/>
                  </a:cubicBezTo>
                  <a:cubicBezTo>
                    <a:pt x="194" y="555"/>
                    <a:pt x="180" y="513"/>
                    <a:pt x="153" y="480"/>
                  </a:cubicBezTo>
                  <a:cubicBezTo>
                    <a:pt x="115" y="433"/>
                    <a:pt x="96" y="374"/>
                    <a:pt x="100" y="314"/>
                  </a:cubicBezTo>
                  <a:cubicBezTo>
                    <a:pt x="108" y="197"/>
                    <a:pt x="202" y="103"/>
                    <a:pt x="319" y="95"/>
                  </a:cubicBezTo>
                  <a:cubicBezTo>
                    <a:pt x="325" y="94"/>
                    <a:pt x="331" y="94"/>
                    <a:pt x="336" y="94"/>
                  </a:cubicBezTo>
                  <a:cubicBezTo>
                    <a:pt x="467" y="94"/>
                    <a:pt x="573" y="200"/>
                    <a:pt x="573" y="331"/>
                  </a:cubicBezTo>
                  <a:cubicBezTo>
                    <a:pt x="573" y="386"/>
                    <a:pt x="555" y="437"/>
                    <a:pt x="520" y="480"/>
                  </a:cubicBezTo>
                  <a:close/>
                  <a:moveTo>
                    <a:pt x="405" y="447"/>
                  </a:moveTo>
                  <a:cubicBezTo>
                    <a:pt x="406" y="414"/>
                    <a:pt x="410" y="385"/>
                    <a:pt x="417" y="378"/>
                  </a:cubicBezTo>
                  <a:cubicBezTo>
                    <a:pt x="419" y="378"/>
                    <a:pt x="423" y="379"/>
                    <a:pt x="424" y="380"/>
                  </a:cubicBezTo>
                  <a:cubicBezTo>
                    <a:pt x="427" y="384"/>
                    <a:pt x="427" y="397"/>
                    <a:pt x="426" y="404"/>
                  </a:cubicBezTo>
                  <a:cubicBezTo>
                    <a:pt x="421" y="423"/>
                    <a:pt x="412" y="440"/>
                    <a:pt x="405" y="447"/>
                  </a:cubicBezTo>
                  <a:close/>
                  <a:moveTo>
                    <a:pt x="267" y="447"/>
                  </a:moveTo>
                  <a:cubicBezTo>
                    <a:pt x="260" y="440"/>
                    <a:pt x="251" y="423"/>
                    <a:pt x="247" y="404"/>
                  </a:cubicBezTo>
                  <a:cubicBezTo>
                    <a:pt x="245" y="397"/>
                    <a:pt x="245" y="384"/>
                    <a:pt x="249" y="380"/>
                  </a:cubicBezTo>
                  <a:cubicBezTo>
                    <a:pt x="250" y="379"/>
                    <a:pt x="253" y="378"/>
                    <a:pt x="256" y="378"/>
                  </a:cubicBezTo>
                  <a:cubicBezTo>
                    <a:pt x="263" y="385"/>
                    <a:pt x="267" y="414"/>
                    <a:pt x="267" y="4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5875">
              <a:solidFill>
                <a:schemeClr val="bg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endParaRPr lang="en-US" sz="2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69111" y="4975211"/>
            <a:ext cx="3618221" cy="3742025"/>
            <a:chOff x="5408542" y="3498195"/>
            <a:chExt cx="2607245" cy="2004900"/>
          </a:xfrm>
          <a:effectLst>
            <a:outerShdw blurRad="114300" dist="762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Freeform 279"/>
            <p:cNvSpPr>
              <a:spLocks/>
            </p:cNvSpPr>
            <p:nvPr/>
          </p:nvSpPr>
          <p:spPr bwMode="auto">
            <a:xfrm rot="20367074">
              <a:off x="6161321" y="3498195"/>
              <a:ext cx="1854466" cy="2004900"/>
            </a:xfrm>
            <a:custGeom>
              <a:avLst/>
              <a:gdLst>
                <a:gd name="T0" fmla="*/ 66 w 832"/>
                <a:gd name="T1" fmla="*/ 1079 h 1079"/>
                <a:gd name="T2" fmla="*/ 60 w 832"/>
                <a:gd name="T3" fmla="*/ 1079 h 1079"/>
                <a:gd name="T4" fmla="*/ 47 w 832"/>
                <a:gd name="T5" fmla="*/ 1076 h 1079"/>
                <a:gd name="T6" fmla="*/ 35 w 832"/>
                <a:gd name="T7" fmla="*/ 1071 h 1079"/>
                <a:gd name="T8" fmla="*/ 24 w 832"/>
                <a:gd name="T9" fmla="*/ 1063 h 1079"/>
                <a:gd name="T10" fmla="*/ 15 w 832"/>
                <a:gd name="T11" fmla="*/ 1054 h 1079"/>
                <a:gd name="T12" fmla="*/ 8 w 832"/>
                <a:gd name="T13" fmla="*/ 1044 h 1079"/>
                <a:gd name="T14" fmla="*/ 3 w 832"/>
                <a:gd name="T15" fmla="*/ 1032 h 1079"/>
                <a:gd name="T16" fmla="*/ 0 w 832"/>
                <a:gd name="T17" fmla="*/ 1018 h 1079"/>
                <a:gd name="T18" fmla="*/ 0 w 832"/>
                <a:gd name="T19" fmla="*/ 68 h 1079"/>
                <a:gd name="T20" fmla="*/ 0 w 832"/>
                <a:gd name="T21" fmla="*/ 60 h 1079"/>
                <a:gd name="T22" fmla="*/ 3 w 832"/>
                <a:gd name="T23" fmla="*/ 48 h 1079"/>
                <a:gd name="T24" fmla="*/ 8 w 832"/>
                <a:gd name="T25" fmla="*/ 36 h 1079"/>
                <a:gd name="T26" fmla="*/ 15 w 832"/>
                <a:gd name="T27" fmla="*/ 25 h 1079"/>
                <a:gd name="T28" fmla="*/ 24 w 832"/>
                <a:gd name="T29" fmla="*/ 15 h 1079"/>
                <a:gd name="T30" fmla="*/ 35 w 832"/>
                <a:gd name="T31" fmla="*/ 8 h 1079"/>
                <a:gd name="T32" fmla="*/ 47 w 832"/>
                <a:gd name="T33" fmla="*/ 3 h 1079"/>
                <a:gd name="T34" fmla="*/ 60 w 832"/>
                <a:gd name="T35" fmla="*/ 1 h 1079"/>
                <a:gd name="T36" fmla="*/ 766 w 832"/>
                <a:gd name="T37" fmla="*/ 0 h 1079"/>
                <a:gd name="T38" fmla="*/ 772 w 832"/>
                <a:gd name="T39" fmla="*/ 1 h 1079"/>
                <a:gd name="T40" fmla="*/ 785 w 832"/>
                <a:gd name="T41" fmla="*/ 3 h 1079"/>
                <a:gd name="T42" fmla="*/ 798 w 832"/>
                <a:gd name="T43" fmla="*/ 8 h 1079"/>
                <a:gd name="T44" fmla="*/ 808 w 832"/>
                <a:gd name="T45" fmla="*/ 15 h 1079"/>
                <a:gd name="T46" fmla="*/ 817 w 832"/>
                <a:gd name="T47" fmla="*/ 25 h 1079"/>
                <a:gd name="T48" fmla="*/ 824 w 832"/>
                <a:gd name="T49" fmla="*/ 36 h 1079"/>
                <a:gd name="T50" fmla="*/ 829 w 832"/>
                <a:gd name="T51" fmla="*/ 48 h 1079"/>
                <a:gd name="T52" fmla="*/ 832 w 832"/>
                <a:gd name="T53" fmla="*/ 60 h 1079"/>
                <a:gd name="T54" fmla="*/ 832 w 832"/>
                <a:gd name="T55" fmla="*/ 1012 h 1079"/>
                <a:gd name="T56" fmla="*/ 832 w 832"/>
                <a:gd name="T57" fmla="*/ 1018 h 1079"/>
                <a:gd name="T58" fmla="*/ 829 w 832"/>
                <a:gd name="T59" fmla="*/ 1032 h 1079"/>
                <a:gd name="T60" fmla="*/ 824 w 832"/>
                <a:gd name="T61" fmla="*/ 1044 h 1079"/>
                <a:gd name="T62" fmla="*/ 817 w 832"/>
                <a:gd name="T63" fmla="*/ 1054 h 1079"/>
                <a:gd name="T64" fmla="*/ 808 w 832"/>
                <a:gd name="T65" fmla="*/ 1063 h 1079"/>
                <a:gd name="T66" fmla="*/ 798 w 832"/>
                <a:gd name="T67" fmla="*/ 1071 h 1079"/>
                <a:gd name="T68" fmla="*/ 785 w 832"/>
                <a:gd name="T69" fmla="*/ 1076 h 1079"/>
                <a:gd name="T70" fmla="*/ 772 w 832"/>
                <a:gd name="T71" fmla="*/ 1079 h 1079"/>
                <a:gd name="T72" fmla="*/ 766 w 832"/>
                <a:gd name="T73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2" h="1079">
                  <a:moveTo>
                    <a:pt x="766" y="1079"/>
                  </a:moveTo>
                  <a:lnTo>
                    <a:pt x="66" y="1079"/>
                  </a:lnTo>
                  <a:lnTo>
                    <a:pt x="66" y="1079"/>
                  </a:lnTo>
                  <a:lnTo>
                    <a:pt x="60" y="1079"/>
                  </a:lnTo>
                  <a:lnTo>
                    <a:pt x="53" y="1078"/>
                  </a:lnTo>
                  <a:lnTo>
                    <a:pt x="47" y="1076"/>
                  </a:lnTo>
                  <a:lnTo>
                    <a:pt x="41" y="1074"/>
                  </a:lnTo>
                  <a:lnTo>
                    <a:pt x="35" y="1071"/>
                  </a:lnTo>
                  <a:lnTo>
                    <a:pt x="30" y="1067"/>
                  </a:lnTo>
                  <a:lnTo>
                    <a:pt x="24" y="1063"/>
                  </a:lnTo>
                  <a:lnTo>
                    <a:pt x="19" y="1059"/>
                  </a:lnTo>
                  <a:lnTo>
                    <a:pt x="15" y="1054"/>
                  </a:lnTo>
                  <a:lnTo>
                    <a:pt x="11" y="1049"/>
                  </a:lnTo>
                  <a:lnTo>
                    <a:pt x="8" y="1044"/>
                  </a:lnTo>
                  <a:lnTo>
                    <a:pt x="5" y="1038"/>
                  </a:lnTo>
                  <a:lnTo>
                    <a:pt x="3" y="1032"/>
                  </a:lnTo>
                  <a:lnTo>
                    <a:pt x="1" y="1025"/>
                  </a:lnTo>
                  <a:lnTo>
                    <a:pt x="0" y="1018"/>
                  </a:lnTo>
                  <a:lnTo>
                    <a:pt x="0" y="101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72" y="1"/>
                  </a:lnTo>
                  <a:lnTo>
                    <a:pt x="779" y="2"/>
                  </a:lnTo>
                  <a:lnTo>
                    <a:pt x="785" y="3"/>
                  </a:lnTo>
                  <a:lnTo>
                    <a:pt x="792" y="6"/>
                  </a:lnTo>
                  <a:lnTo>
                    <a:pt x="798" y="8"/>
                  </a:lnTo>
                  <a:lnTo>
                    <a:pt x="803" y="12"/>
                  </a:lnTo>
                  <a:lnTo>
                    <a:pt x="808" y="15"/>
                  </a:lnTo>
                  <a:lnTo>
                    <a:pt x="813" y="21"/>
                  </a:lnTo>
                  <a:lnTo>
                    <a:pt x="817" y="25"/>
                  </a:lnTo>
                  <a:lnTo>
                    <a:pt x="821" y="30"/>
                  </a:lnTo>
                  <a:lnTo>
                    <a:pt x="824" y="36"/>
                  </a:lnTo>
                  <a:lnTo>
                    <a:pt x="827" y="42"/>
                  </a:lnTo>
                  <a:lnTo>
                    <a:pt x="829" y="48"/>
                  </a:lnTo>
                  <a:lnTo>
                    <a:pt x="831" y="54"/>
                  </a:lnTo>
                  <a:lnTo>
                    <a:pt x="832" y="60"/>
                  </a:lnTo>
                  <a:lnTo>
                    <a:pt x="832" y="68"/>
                  </a:lnTo>
                  <a:lnTo>
                    <a:pt x="832" y="1012"/>
                  </a:lnTo>
                  <a:lnTo>
                    <a:pt x="832" y="1012"/>
                  </a:lnTo>
                  <a:lnTo>
                    <a:pt x="832" y="1018"/>
                  </a:lnTo>
                  <a:lnTo>
                    <a:pt x="831" y="1025"/>
                  </a:lnTo>
                  <a:lnTo>
                    <a:pt x="829" y="1032"/>
                  </a:lnTo>
                  <a:lnTo>
                    <a:pt x="827" y="1038"/>
                  </a:lnTo>
                  <a:lnTo>
                    <a:pt x="824" y="1044"/>
                  </a:lnTo>
                  <a:lnTo>
                    <a:pt x="821" y="1049"/>
                  </a:lnTo>
                  <a:lnTo>
                    <a:pt x="817" y="1054"/>
                  </a:lnTo>
                  <a:lnTo>
                    <a:pt x="813" y="1059"/>
                  </a:lnTo>
                  <a:lnTo>
                    <a:pt x="808" y="1063"/>
                  </a:lnTo>
                  <a:lnTo>
                    <a:pt x="803" y="1067"/>
                  </a:lnTo>
                  <a:lnTo>
                    <a:pt x="798" y="1071"/>
                  </a:lnTo>
                  <a:lnTo>
                    <a:pt x="792" y="1074"/>
                  </a:lnTo>
                  <a:lnTo>
                    <a:pt x="785" y="1076"/>
                  </a:lnTo>
                  <a:lnTo>
                    <a:pt x="779" y="1078"/>
                  </a:lnTo>
                  <a:lnTo>
                    <a:pt x="772" y="1079"/>
                  </a:lnTo>
                  <a:lnTo>
                    <a:pt x="766" y="1079"/>
                  </a:lnTo>
                  <a:lnTo>
                    <a:pt x="766" y="10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Underline or highlight an Author’s Claims . </a:t>
              </a:r>
              <a:r>
                <a:rPr lang="en-US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Data, facts, or other backing should support an assertion.</a:t>
              </a:r>
            </a:p>
          </p:txBody>
        </p:sp>
        <p:sp>
          <p:nvSpPr>
            <p:cNvPr id="74" name="Freeform 5"/>
            <p:cNvSpPr>
              <a:spLocks noEditPoints="1"/>
            </p:cNvSpPr>
            <p:nvPr/>
          </p:nvSpPr>
          <p:spPr bwMode="auto">
            <a:xfrm rot="20250691">
              <a:off x="5408542" y="3521749"/>
              <a:ext cx="615376" cy="815315"/>
            </a:xfrm>
            <a:custGeom>
              <a:avLst/>
              <a:gdLst>
                <a:gd name="T0" fmla="*/ 336 w 667"/>
                <a:gd name="T1" fmla="*/ 0 h 884"/>
                <a:gd name="T2" fmla="*/ 313 w 667"/>
                <a:gd name="T3" fmla="*/ 0 h 884"/>
                <a:gd name="T4" fmla="*/ 6 w 667"/>
                <a:gd name="T5" fmla="*/ 308 h 884"/>
                <a:gd name="T6" fmla="*/ 80 w 667"/>
                <a:gd name="T7" fmla="*/ 540 h 884"/>
                <a:gd name="T8" fmla="*/ 100 w 667"/>
                <a:gd name="T9" fmla="*/ 598 h 884"/>
                <a:gd name="T10" fmla="*/ 100 w 667"/>
                <a:gd name="T11" fmla="*/ 643 h 884"/>
                <a:gd name="T12" fmla="*/ 116 w 667"/>
                <a:gd name="T13" fmla="*/ 696 h 884"/>
                <a:gd name="T14" fmla="*/ 116 w 667"/>
                <a:gd name="T15" fmla="*/ 799 h 884"/>
                <a:gd name="T16" fmla="*/ 164 w 667"/>
                <a:gd name="T17" fmla="*/ 846 h 884"/>
                <a:gd name="T18" fmla="*/ 236 w 667"/>
                <a:gd name="T19" fmla="*/ 846 h 884"/>
                <a:gd name="T20" fmla="*/ 282 w 667"/>
                <a:gd name="T21" fmla="*/ 884 h 884"/>
                <a:gd name="T22" fmla="*/ 391 w 667"/>
                <a:gd name="T23" fmla="*/ 884 h 884"/>
                <a:gd name="T24" fmla="*/ 437 w 667"/>
                <a:gd name="T25" fmla="*/ 846 h 884"/>
                <a:gd name="T26" fmla="*/ 509 w 667"/>
                <a:gd name="T27" fmla="*/ 846 h 884"/>
                <a:gd name="T28" fmla="*/ 556 w 667"/>
                <a:gd name="T29" fmla="*/ 799 h 884"/>
                <a:gd name="T30" fmla="*/ 556 w 667"/>
                <a:gd name="T31" fmla="*/ 696 h 884"/>
                <a:gd name="T32" fmla="*/ 573 w 667"/>
                <a:gd name="T33" fmla="*/ 643 h 884"/>
                <a:gd name="T34" fmla="*/ 573 w 667"/>
                <a:gd name="T35" fmla="*/ 598 h 884"/>
                <a:gd name="T36" fmla="*/ 593 w 667"/>
                <a:gd name="T37" fmla="*/ 539 h 884"/>
                <a:gd name="T38" fmla="*/ 667 w 667"/>
                <a:gd name="T39" fmla="*/ 331 h 884"/>
                <a:gd name="T40" fmla="*/ 336 w 667"/>
                <a:gd name="T41" fmla="*/ 0 h 884"/>
                <a:gd name="T42" fmla="*/ 360 w 667"/>
                <a:gd name="T43" fmla="*/ 643 h 884"/>
                <a:gd name="T44" fmla="*/ 312 w 667"/>
                <a:gd name="T45" fmla="*/ 643 h 884"/>
                <a:gd name="T46" fmla="*/ 312 w 667"/>
                <a:gd name="T47" fmla="*/ 498 h 884"/>
                <a:gd name="T48" fmla="*/ 360 w 667"/>
                <a:gd name="T49" fmla="*/ 498 h 884"/>
                <a:gd name="T50" fmla="*/ 360 w 667"/>
                <a:gd name="T51" fmla="*/ 643 h 884"/>
                <a:gd name="T52" fmla="*/ 520 w 667"/>
                <a:gd name="T53" fmla="*/ 480 h 884"/>
                <a:gd name="T54" fmla="*/ 478 w 667"/>
                <a:gd name="T55" fmla="*/ 598 h 884"/>
                <a:gd name="T56" fmla="*/ 478 w 667"/>
                <a:gd name="T57" fmla="*/ 643 h 884"/>
                <a:gd name="T58" fmla="*/ 408 w 667"/>
                <a:gd name="T59" fmla="*/ 643 h 884"/>
                <a:gd name="T60" fmla="*/ 408 w 667"/>
                <a:gd name="T61" fmla="*/ 498 h 884"/>
                <a:gd name="T62" fmla="*/ 472 w 667"/>
                <a:gd name="T63" fmla="*/ 415 h 884"/>
                <a:gd name="T64" fmla="*/ 461 w 667"/>
                <a:gd name="T65" fmla="*/ 351 h 884"/>
                <a:gd name="T66" fmla="*/ 416 w 667"/>
                <a:gd name="T67" fmla="*/ 331 h 884"/>
                <a:gd name="T68" fmla="*/ 382 w 667"/>
                <a:gd name="T69" fmla="*/ 346 h 884"/>
                <a:gd name="T70" fmla="*/ 358 w 667"/>
                <a:gd name="T71" fmla="*/ 451 h 884"/>
                <a:gd name="T72" fmla="*/ 315 w 667"/>
                <a:gd name="T73" fmla="*/ 451 h 884"/>
                <a:gd name="T74" fmla="*/ 291 w 667"/>
                <a:gd name="T75" fmla="*/ 346 h 884"/>
                <a:gd name="T76" fmla="*/ 257 w 667"/>
                <a:gd name="T77" fmla="*/ 331 h 884"/>
                <a:gd name="T78" fmla="*/ 211 w 667"/>
                <a:gd name="T79" fmla="*/ 351 h 884"/>
                <a:gd name="T80" fmla="*/ 201 w 667"/>
                <a:gd name="T81" fmla="*/ 415 h 884"/>
                <a:gd name="T82" fmla="*/ 265 w 667"/>
                <a:gd name="T83" fmla="*/ 498 h 884"/>
                <a:gd name="T84" fmla="*/ 265 w 667"/>
                <a:gd name="T85" fmla="*/ 643 h 884"/>
                <a:gd name="T86" fmla="*/ 194 w 667"/>
                <a:gd name="T87" fmla="*/ 643 h 884"/>
                <a:gd name="T88" fmla="*/ 194 w 667"/>
                <a:gd name="T89" fmla="*/ 598 h 884"/>
                <a:gd name="T90" fmla="*/ 153 w 667"/>
                <a:gd name="T91" fmla="*/ 480 h 884"/>
                <a:gd name="T92" fmla="*/ 100 w 667"/>
                <a:gd name="T93" fmla="*/ 314 h 884"/>
                <a:gd name="T94" fmla="*/ 319 w 667"/>
                <a:gd name="T95" fmla="*/ 95 h 884"/>
                <a:gd name="T96" fmla="*/ 336 w 667"/>
                <a:gd name="T97" fmla="*/ 94 h 884"/>
                <a:gd name="T98" fmla="*/ 573 w 667"/>
                <a:gd name="T99" fmla="*/ 331 h 884"/>
                <a:gd name="T100" fmla="*/ 520 w 667"/>
                <a:gd name="T101" fmla="*/ 480 h 884"/>
                <a:gd name="T102" fmla="*/ 405 w 667"/>
                <a:gd name="T103" fmla="*/ 447 h 884"/>
                <a:gd name="T104" fmla="*/ 417 w 667"/>
                <a:gd name="T105" fmla="*/ 378 h 884"/>
                <a:gd name="T106" fmla="*/ 424 w 667"/>
                <a:gd name="T107" fmla="*/ 380 h 884"/>
                <a:gd name="T108" fmla="*/ 426 w 667"/>
                <a:gd name="T109" fmla="*/ 404 h 884"/>
                <a:gd name="T110" fmla="*/ 405 w 667"/>
                <a:gd name="T111" fmla="*/ 447 h 884"/>
                <a:gd name="T112" fmla="*/ 267 w 667"/>
                <a:gd name="T113" fmla="*/ 447 h 884"/>
                <a:gd name="T114" fmla="*/ 247 w 667"/>
                <a:gd name="T115" fmla="*/ 404 h 884"/>
                <a:gd name="T116" fmla="*/ 249 w 667"/>
                <a:gd name="T117" fmla="*/ 380 h 884"/>
                <a:gd name="T118" fmla="*/ 256 w 667"/>
                <a:gd name="T119" fmla="*/ 378 h 884"/>
                <a:gd name="T120" fmla="*/ 267 w 667"/>
                <a:gd name="T121" fmla="*/ 4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884">
                  <a:moveTo>
                    <a:pt x="336" y="0"/>
                  </a:moveTo>
                  <a:cubicBezTo>
                    <a:pt x="329" y="0"/>
                    <a:pt x="321" y="0"/>
                    <a:pt x="313" y="0"/>
                  </a:cubicBezTo>
                  <a:cubicBezTo>
                    <a:pt x="149" y="12"/>
                    <a:pt x="17" y="144"/>
                    <a:pt x="6" y="308"/>
                  </a:cubicBezTo>
                  <a:cubicBezTo>
                    <a:pt x="0" y="396"/>
                    <a:pt x="29" y="477"/>
                    <a:pt x="80" y="540"/>
                  </a:cubicBezTo>
                  <a:cubicBezTo>
                    <a:pt x="93" y="556"/>
                    <a:pt x="100" y="577"/>
                    <a:pt x="100" y="598"/>
                  </a:cubicBezTo>
                  <a:cubicBezTo>
                    <a:pt x="100" y="643"/>
                    <a:pt x="100" y="643"/>
                    <a:pt x="100" y="643"/>
                  </a:cubicBezTo>
                  <a:cubicBezTo>
                    <a:pt x="100" y="663"/>
                    <a:pt x="106" y="681"/>
                    <a:pt x="116" y="696"/>
                  </a:cubicBezTo>
                  <a:cubicBezTo>
                    <a:pt x="116" y="799"/>
                    <a:pt x="116" y="799"/>
                    <a:pt x="116" y="799"/>
                  </a:cubicBezTo>
                  <a:cubicBezTo>
                    <a:pt x="116" y="825"/>
                    <a:pt x="138" y="846"/>
                    <a:pt x="164" y="846"/>
                  </a:cubicBezTo>
                  <a:cubicBezTo>
                    <a:pt x="236" y="846"/>
                    <a:pt x="236" y="846"/>
                    <a:pt x="236" y="846"/>
                  </a:cubicBezTo>
                  <a:cubicBezTo>
                    <a:pt x="240" y="868"/>
                    <a:pt x="259" y="884"/>
                    <a:pt x="282" y="884"/>
                  </a:cubicBezTo>
                  <a:cubicBezTo>
                    <a:pt x="391" y="884"/>
                    <a:pt x="391" y="884"/>
                    <a:pt x="391" y="884"/>
                  </a:cubicBezTo>
                  <a:cubicBezTo>
                    <a:pt x="414" y="884"/>
                    <a:pt x="433" y="868"/>
                    <a:pt x="437" y="846"/>
                  </a:cubicBezTo>
                  <a:cubicBezTo>
                    <a:pt x="509" y="846"/>
                    <a:pt x="509" y="846"/>
                    <a:pt x="509" y="846"/>
                  </a:cubicBezTo>
                  <a:cubicBezTo>
                    <a:pt x="535" y="846"/>
                    <a:pt x="556" y="825"/>
                    <a:pt x="556" y="799"/>
                  </a:cubicBezTo>
                  <a:cubicBezTo>
                    <a:pt x="556" y="696"/>
                    <a:pt x="556" y="696"/>
                    <a:pt x="556" y="696"/>
                  </a:cubicBezTo>
                  <a:cubicBezTo>
                    <a:pt x="567" y="681"/>
                    <a:pt x="573" y="663"/>
                    <a:pt x="573" y="643"/>
                  </a:cubicBezTo>
                  <a:cubicBezTo>
                    <a:pt x="573" y="598"/>
                    <a:pt x="573" y="598"/>
                    <a:pt x="573" y="598"/>
                  </a:cubicBezTo>
                  <a:cubicBezTo>
                    <a:pt x="573" y="577"/>
                    <a:pt x="580" y="556"/>
                    <a:pt x="593" y="539"/>
                  </a:cubicBezTo>
                  <a:cubicBezTo>
                    <a:pt x="640" y="482"/>
                    <a:pt x="667" y="410"/>
                    <a:pt x="667" y="331"/>
                  </a:cubicBezTo>
                  <a:cubicBezTo>
                    <a:pt x="667" y="148"/>
                    <a:pt x="519" y="0"/>
                    <a:pt x="336" y="0"/>
                  </a:cubicBezTo>
                  <a:close/>
                  <a:moveTo>
                    <a:pt x="360" y="643"/>
                  </a:moveTo>
                  <a:cubicBezTo>
                    <a:pt x="312" y="643"/>
                    <a:pt x="312" y="643"/>
                    <a:pt x="312" y="643"/>
                  </a:cubicBezTo>
                  <a:cubicBezTo>
                    <a:pt x="312" y="498"/>
                    <a:pt x="312" y="498"/>
                    <a:pt x="312" y="498"/>
                  </a:cubicBezTo>
                  <a:cubicBezTo>
                    <a:pt x="360" y="498"/>
                    <a:pt x="360" y="498"/>
                    <a:pt x="360" y="498"/>
                  </a:cubicBezTo>
                  <a:lnTo>
                    <a:pt x="360" y="643"/>
                  </a:lnTo>
                  <a:close/>
                  <a:moveTo>
                    <a:pt x="520" y="480"/>
                  </a:moveTo>
                  <a:cubicBezTo>
                    <a:pt x="493" y="513"/>
                    <a:pt x="478" y="555"/>
                    <a:pt x="478" y="59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08" y="643"/>
                    <a:pt x="408" y="643"/>
                    <a:pt x="408" y="643"/>
                  </a:cubicBezTo>
                  <a:cubicBezTo>
                    <a:pt x="408" y="498"/>
                    <a:pt x="408" y="498"/>
                    <a:pt x="408" y="498"/>
                  </a:cubicBezTo>
                  <a:cubicBezTo>
                    <a:pt x="452" y="491"/>
                    <a:pt x="469" y="428"/>
                    <a:pt x="472" y="415"/>
                  </a:cubicBezTo>
                  <a:cubicBezTo>
                    <a:pt x="473" y="411"/>
                    <a:pt x="480" y="375"/>
                    <a:pt x="461" y="351"/>
                  </a:cubicBezTo>
                  <a:cubicBezTo>
                    <a:pt x="454" y="342"/>
                    <a:pt x="440" y="331"/>
                    <a:pt x="416" y="331"/>
                  </a:cubicBezTo>
                  <a:cubicBezTo>
                    <a:pt x="403" y="331"/>
                    <a:pt x="391" y="336"/>
                    <a:pt x="382" y="346"/>
                  </a:cubicBezTo>
                  <a:cubicBezTo>
                    <a:pt x="362" y="369"/>
                    <a:pt x="358" y="415"/>
                    <a:pt x="358" y="451"/>
                  </a:cubicBezTo>
                  <a:cubicBezTo>
                    <a:pt x="315" y="451"/>
                    <a:pt x="315" y="451"/>
                    <a:pt x="315" y="451"/>
                  </a:cubicBezTo>
                  <a:cubicBezTo>
                    <a:pt x="315" y="415"/>
                    <a:pt x="311" y="369"/>
                    <a:pt x="291" y="346"/>
                  </a:cubicBezTo>
                  <a:cubicBezTo>
                    <a:pt x="281" y="336"/>
                    <a:pt x="270" y="331"/>
                    <a:pt x="257" y="331"/>
                  </a:cubicBezTo>
                  <a:cubicBezTo>
                    <a:pt x="232" y="331"/>
                    <a:pt x="219" y="342"/>
                    <a:pt x="211" y="351"/>
                  </a:cubicBezTo>
                  <a:cubicBezTo>
                    <a:pt x="192" y="375"/>
                    <a:pt x="200" y="411"/>
                    <a:pt x="201" y="415"/>
                  </a:cubicBezTo>
                  <a:cubicBezTo>
                    <a:pt x="204" y="428"/>
                    <a:pt x="221" y="491"/>
                    <a:pt x="265" y="498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194" y="643"/>
                    <a:pt x="194" y="643"/>
                    <a:pt x="194" y="643"/>
                  </a:cubicBezTo>
                  <a:cubicBezTo>
                    <a:pt x="194" y="598"/>
                    <a:pt x="194" y="598"/>
                    <a:pt x="194" y="598"/>
                  </a:cubicBezTo>
                  <a:cubicBezTo>
                    <a:pt x="194" y="555"/>
                    <a:pt x="180" y="513"/>
                    <a:pt x="153" y="480"/>
                  </a:cubicBezTo>
                  <a:cubicBezTo>
                    <a:pt x="115" y="433"/>
                    <a:pt x="96" y="374"/>
                    <a:pt x="100" y="314"/>
                  </a:cubicBezTo>
                  <a:cubicBezTo>
                    <a:pt x="108" y="197"/>
                    <a:pt x="202" y="103"/>
                    <a:pt x="319" y="95"/>
                  </a:cubicBezTo>
                  <a:cubicBezTo>
                    <a:pt x="325" y="94"/>
                    <a:pt x="331" y="94"/>
                    <a:pt x="336" y="94"/>
                  </a:cubicBezTo>
                  <a:cubicBezTo>
                    <a:pt x="467" y="94"/>
                    <a:pt x="573" y="200"/>
                    <a:pt x="573" y="331"/>
                  </a:cubicBezTo>
                  <a:cubicBezTo>
                    <a:pt x="573" y="386"/>
                    <a:pt x="555" y="437"/>
                    <a:pt x="520" y="480"/>
                  </a:cubicBezTo>
                  <a:close/>
                  <a:moveTo>
                    <a:pt x="405" y="447"/>
                  </a:moveTo>
                  <a:cubicBezTo>
                    <a:pt x="406" y="414"/>
                    <a:pt x="410" y="385"/>
                    <a:pt x="417" y="378"/>
                  </a:cubicBezTo>
                  <a:cubicBezTo>
                    <a:pt x="419" y="378"/>
                    <a:pt x="423" y="379"/>
                    <a:pt x="424" y="380"/>
                  </a:cubicBezTo>
                  <a:cubicBezTo>
                    <a:pt x="427" y="384"/>
                    <a:pt x="427" y="397"/>
                    <a:pt x="426" y="404"/>
                  </a:cubicBezTo>
                  <a:cubicBezTo>
                    <a:pt x="421" y="423"/>
                    <a:pt x="412" y="440"/>
                    <a:pt x="405" y="447"/>
                  </a:cubicBezTo>
                  <a:close/>
                  <a:moveTo>
                    <a:pt x="267" y="447"/>
                  </a:moveTo>
                  <a:cubicBezTo>
                    <a:pt x="260" y="440"/>
                    <a:pt x="251" y="423"/>
                    <a:pt x="247" y="404"/>
                  </a:cubicBezTo>
                  <a:cubicBezTo>
                    <a:pt x="245" y="397"/>
                    <a:pt x="245" y="384"/>
                    <a:pt x="249" y="380"/>
                  </a:cubicBezTo>
                  <a:cubicBezTo>
                    <a:pt x="250" y="379"/>
                    <a:pt x="253" y="378"/>
                    <a:pt x="256" y="378"/>
                  </a:cubicBezTo>
                  <a:cubicBezTo>
                    <a:pt x="263" y="385"/>
                    <a:pt x="267" y="414"/>
                    <a:pt x="267" y="4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5875">
              <a:solidFill>
                <a:schemeClr val="bg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endParaRPr lang="en-US" sz="2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22653" y="4849304"/>
            <a:ext cx="2136035" cy="4475142"/>
            <a:chOff x="9583736" y="3409667"/>
            <a:chExt cx="2002533" cy="31465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8" name="Freeform 279"/>
            <p:cNvSpPr>
              <a:spLocks/>
            </p:cNvSpPr>
            <p:nvPr/>
          </p:nvSpPr>
          <p:spPr bwMode="auto">
            <a:xfrm rot="1401837">
              <a:off x="9583736" y="4231155"/>
              <a:ext cx="2002533" cy="2325096"/>
            </a:xfrm>
            <a:custGeom>
              <a:avLst/>
              <a:gdLst>
                <a:gd name="T0" fmla="*/ 66 w 832"/>
                <a:gd name="T1" fmla="*/ 1079 h 1079"/>
                <a:gd name="T2" fmla="*/ 60 w 832"/>
                <a:gd name="T3" fmla="*/ 1079 h 1079"/>
                <a:gd name="T4" fmla="*/ 47 w 832"/>
                <a:gd name="T5" fmla="*/ 1076 h 1079"/>
                <a:gd name="T6" fmla="*/ 35 w 832"/>
                <a:gd name="T7" fmla="*/ 1071 h 1079"/>
                <a:gd name="T8" fmla="*/ 24 w 832"/>
                <a:gd name="T9" fmla="*/ 1063 h 1079"/>
                <a:gd name="T10" fmla="*/ 15 w 832"/>
                <a:gd name="T11" fmla="*/ 1054 h 1079"/>
                <a:gd name="T12" fmla="*/ 8 w 832"/>
                <a:gd name="T13" fmla="*/ 1044 h 1079"/>
                <a:gd name="T14" fmla="*/ 3 w 832"/>
                <a:gd name="T15" fmla="*/ 1032 h 1079"/>
                <a:gd name="T16" fmla="*/ 0 w 832"/>
                <a:gd name="T17" fmla="*/ 1018 h 1079"/>
                <a:gd name="T18" fmla="*/ 0 w 832"/>
                <a:gd name="T19" fmla="*/ 68 h 1079"/>
                <a:gd name="T20" fmla="*/ 0 w 832"/>
                <a:gd name="T21" fmla="*/ 60 h 1079"/>
                <a:gd name="T22" fmla="*/ 3 w 832"/>
                <a:gd name="T23" fmla="*/ 48 h 1079"/>
                <a:gd name="T24" fmla="*/ 8 w 832"/>
                <a:gd name="T25" fmla="*/ 36 h 1079"/>
                <a:gd name="T26" fmla="*/ 15 w 832"/>
                <a:gd name="T27" fmla="*/ 25 h 1079"/>
                <a:gd name="T28" fmla="*/ 24 w 832"/>
                <a:gd name="T29" fmla="*/ 15 h 1079"/>
                <a:gd name="T30" fmla="*/ 35 w 832"/>
                <a:gd name="T31" fmla="*/ 8 h 1079"/>
                <a:gd name="T32" fmla="*/ 47 w 832"/>
                <a:gd name="T33" fmla="*/ 3 h 1079"/>
                <a:gd name="T34" fmla="*/ 60 w 832"/>
                <a:gd name="T35" fmla="*/ 1 h 1079"/>
                <a:gd name="T36" fmla="*/ 766 w 832"/>
                <a:gd name="T37" fmla="*/ 0 h 1079"/>
                <a:gd name="T38" fmla="*/ 772 w 832"/>
                <a:gd name="T39" fmla="*/ 1 h 1079"/>
                <a:gd name="T40" fmla="*/ 785 w 832"/>
                <a:gd name="T41" fmla="*/ 3 h 1079"/>
                <a:gd name="T42" fmla="*/ 798 w 832"/>
                <a:gd name="T43" fmla="*/ 8 h 1079"/>
                <a:gd name="T44" fmla="*/ 808 w 832"/>
                <a:gd name="T45" fmla="*/ 15 h 1079"/>
                <a:gd name="T46" fmla="*/ 817 w 832"/>
                <a:gd name="T47" fmla="*/ 25 h 1079"/>
                <a:gd name="T48" fmla="*/ 824 w 832"/>
                <a:gd name="T49" fmla="*/ 36 h 1079"/>
                <a:gd name="T50" fmla="*/ 829 w 832"/>
                <a:gd name="T51" fmla="*/ 48 h 1079"/>
                <a:gd name="T52" fmla="*/ 832 w 832"/>
                <a:gd name="T53" fmla="*/ 60 h 1079"/>
                <a:gd name="T54" fmla="*/ 832 w 832"/>
                <a:gd name="T55" fmla="*/ 1012 h 1079"/>
                <a:gd name="T56" fmla="*/ 832 w 832"/>
                <a:gd name="T57" fmla="*/ 1018 h 1079"/>
                <a:gd name="T58" fmla="*/ 829 w 832"/>
                <a:gd name="T59" fmla="*/ 1032 h 1079"/>
                <a:gd name="T60" fmla="*/ 824 w 832"/>
                <a:gd name="T61" fmla="*/ 1044 h 1079"/>
                <a:gd name="T62" fmla="*/ 817 w 832"/>
                <a:gd name="T63" fmla="*/ 1054 h 1079"/>
                <a:gd name="T64" fmla="*/ 808 w 832"/>
                <a:gd name="T65" fmla="*/ 1063 h 1079"/>
                <a:gd name="T66" fmla="*/ 798 w 832"/>
                <a:gd name="T67" fmla="*/ 1071 h 1079"/>
                <a:gd name="T68" fmla="*/ 785 w 832"/>
                <a:gd name="T69" fmla="*/ 1076 h 1079"/>
                <a:gd name="T70" fmla="*/ 772 w 832"/>
                <a:gd name="T71" fmla="*/ 1079 h 1079"/>
                <a:gd name="T72" fmla="*/ 766 w 832"/>
                <a:gd name="T73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2" h="1079">
                  <a:moveTo>
                    <a:pt x="766" y="1079"/>
                  </a:moveTo>
                  <a:lnTo>
                    <a:pt x="66" y="1079"/>
                  </a:lnTo>
                  <a:lnTo>
                    <a:pt x="66" y="1079"/>
                  </a:lnTo>
                  <a:lnTo>
                    <a:pt x="60" y="1079"/>
                  </a:lnTo>
                  <a:lnTo>
                    <a:pt x="53" y="1078"/>
                  </a:lnTo>
                  <a:lnTo>
                    <a:pt x="47" y="1076"/>
                  </a:lnTo>
                  <a:lnTo>
                    <a:pt x="41" y="1074"/>
                  </a:lnTo>
                  <a:lnTo>
                    <a:pt x="35" y="1071"/>
                  </a:lnTo>
                  <a:lnTo>
                    <a:pt x="30" y="1067"/>
                  </a:lnTo>
                  <a:lnTo>
                    <a:pt x="24" y="1063"/>
                  </a:lnTo>
                  <a:lnTo>
                    <a:pt x="19" y="1059"/>
                  </a:lnTo>
                  <a:lnTo>
                    <a:pt x="15" y="1054"/>
                  </a:lnTo>
                  <a:lnTo>
                    <a:pt x="11" y="1049"/>
                  </a:lnTo>
                  <a:lnTo>
                    <a:pt x="8" y="1044"/>
                  </a:lnTo>
                  <a:lnTo>
                    <a:pt x="5" y="1038"/>
                  </a:lnTo>
                  <a:lnTo>
                    <a:pt x="3" y="1032"/>
                  </a:lnTo>
                  <a:lnTo>
                    <a:pt x="1" y="1025"/>
                  </a:lnTo>
                  <a:lnTo>
                    <a:pt x="0" y="1018"/>
                  </a:lnTo>
                  <a:lnTo>
                    <a:pt x="0" y="101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21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72" y="1"/>
                  </a:lnTo>
                  <a:lnTo>
                    <a:pt x="779" y="2"/>
                  </a:lnTo>
                  <a:lnTo>
                    <a:pt x="785" y="3"/>
                  </a:lnTo>
                  <a:lnTo>
                    <a:pt x="792" y="6"/>
                  </a:lnTo>
                  <a:lnTo>
                    <a:pt x="798" y="8"/>
                  </a:lnTo>
                  <a:lnTo>
                    <a:pt x="803" y="12"/>
                  </a:lnTo>
                  <a:lnTo>
                    <a:pt x="808" y="15"/>
                  </a:lnTo>
                  <a:lnTo>
                    <a:pt x="813" y="21"/>
                  </a:lnTo>
                  <a:lnTo>
                    <a:pt x="817" y="25"/>
                  </a:lnTo>
                  <a:lnTo>
                    <a:pt x="821" y="30"/>
                  </a:lnTo>
                  <a:lnTo>
                    <a:pt x="824" y="36"/>
                  </a:lnTo>
                  <a:lnTo>
                    <a:pt x="827" y="42"/>
                  </a:lnTo>
                  <a:lnTo>
                    <a:pt x="829" y="48"/>
                  </a:lnTo>
                  <a:lnTo>
                    <a:pt x="831" y="54"/>
                  </a:lnTo>
                  <a:lnTo>
                    <a:pt x="832" y="60"/>
                  </a:lnTo>
                  <a:lnTo>
                    <a:pt x="832" y="68"/>
                  </a:lnTo>
                  <a:lnTo>
                    <a:pt x="832" y="1012"/>
                  </a:lnTo>
                  <a:lnTo>
                    <a:pt x="832" y="1012"/>
                  </a:lnTo>
                  <a:lnTo>
                    <a:pt x="832" y="1018"/>
                  </a:lnTo>
                  <a:lnTo>
                    <a:pt x="831" y="1025"/>
                  </a:lnTo>
                  <a:lnTo>
                    <a:pt x="829" y="1032"/>
                  </a:lnTo>
                  <a:lnTo>
                    <a:pt x="827" y="1038"/>
                  </a:lnTo>
                  <a:lnTo>
                    <a:pt x="824" y="1044"/>
                  </a:lnTo>
                  <a:lnTo>
                    <a:pt x="821" y="1049"/>
                  </a:lnTo>
                  <a:lnTo>
                    <a:pt x="817" y="1054"/>
                  </a:lnTo>
                  <a:lnTo>
                    <a:pt x="813" y="1059"/>
                  </a:lnTo>
                  <a:lnTo>
                    <a:pt x="808" y="1063"/>
                  </a:lnTo>
                  <a:lnTo>
                    <a:pt x="803" y="1067"/>
                  </a:lnTo>
                  <a:lnTo>
                    <a:pt x="798" y="1071"/>
                  </a:lnTo>
                  <a:lnTo>
                    <a:pt x="792" y="1074"/>
                  </a:lnTo>
                  <a:lnTo>
                    <a:pt x="785" y="1076"/>
                  </a:lnTo>
                  <a:lnTo>
                    <a:pt x="779" y="1078"/>
                  </a:lnTo>
                  <a:lnTo>
                    <a:pt x="772" y="1079"/>
                  </a:lnTo>
                  <a:lnTo>
                    <a:pt x="766" y="1079"/>
                  </a:lnTo>
                  <a:lnTo>
                    <a:pt x="766" y="10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Underline or highlight Relevant Information </a:t>
              </a:r>
              <a:endParaRPr lang="en-US" sz="2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Evidence </a:t>
              </a: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Definitions </a:t>
              </a: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Explanations </a:t>
              </a: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Descriptions </a:t>
              </a: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Data/Statistics </a:t>
              </a:r>
            </a:p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endParaRPr lang="en-US" sz="2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5"/>
            <p:cNvSpPr>
              <a:spLocks noEditPoints="1"/>
            </p:cNvSpPr>
            <p:nvPr/>
          </p:nvSpPr>
          <p:spPr bwMode="auto">
            <a:xfrm rot="1473173">
              <a:off x="9734726" y="3409667"/>
              <a:ext cx="615376" cy="815315"/>
            </a:xfrm>
            <a:custGeom>
              <a:avLst/>
              <a:gdLst>
                <a:gd name="T0" fmla="*/ 336 w 667"/>
                <a:gd name="T1" fmla="*/ 0 h 884"/>
                <a:gd name="T2" fmla="*/ 313 w 667"/>
                <a:gd name="T3" fmla="*/ 0 h 884"/>
                <a:gd name="T4" fmla="*/ 6 w 667"/>
                <a:gd name="T5" fmla="*/ 308 h 884"/>
                <a:gd name="T6" fmla="*/ 80 w 667"/>
                <a:gd name="T7" fmla="*/ 540 h 884"/>
                <a:gd name="T8" fmla="*/ 100 w 667"/>
                <a:gd name="T9" fmla="*/ 598 h 884"/>
                <a:gd name="T10" fmla="*/ 100 w 667"/>
                <a:gd name="T11" fmla="*/ 643 h 884"/>
                <a:gd name="T12" fmla="*/ 116 w 667"/>
                <a:gd name="T13" fmla="*/ 696 h 884"/>
                <a:gd name="T14" fmla="*/ 116 w 667"/>
                <a:gd name="T15" fmla="*/ 799 h 884"/>
                <a:gd name="T16" fmla="*/ 164 w 667"/>
                <a:gd name="T17" fmla="*/ 846 h 884"/>
                <a:gd name="T18" fmla="*/ 236 w 667"/>
                <a:gd name="T19" fmla="*/ 846 h 884"/>
                <a:gd name="T20" fmla="*/ 282 w 667"/>
                <a:gd name="T21" fmla="*/ 884 h 884"/>
                <a:gd name="T22" fmla="*/ 391 w 667"/>
                <a:gd name="T23" fmla="*/ 884 h 884"/>
                <a:gd name="T24" fmla="*/ 437 w 667"/>
                <a:gd name="T25" fmla="*/ 846 h 884"/>
                <a:gd name="T26" fmla="*/ 509 w 667"/>
                <a:gd name="T27" fmla="*/ 846 h 884"/>
                <a:gd name="T28" fmla="*/ 556 w 667"/>
                <a:gd name="T29" fmla="*/ 799 h 884"/>
                <a:gd name="T30" fmla="*/ 556 w 667"/>
                <a:gd name="T31" fmla="*/ 696 h 884"/>
                <a:gd name="T32" fmla="*/ 573 w 667"/>
                <a:gd name="T33" fmla="*/ 643 h 884"/>
                <a:gd name="T34" fmla="*/ 573 w 667"/>
                <a:gd name="T35" fmla="*/ 598 h 884"/>
                <a:gd name="T36" fmla="*/ 593 w 667"/>
                <a:gd name="T37" fmla="*/ 539 h 884"/>
                <a:gd name="T38" fmla="*/ 667 w 667"/>
                <a:gd name="T39" fmla="*/ 331 h 884"/>
                <a:gd name="T40" fmla="*/ 336 w 667"/>
                <a:gd name="T41" fmla="*/ 0 h 884"/>
                <a:gd name="T42" fmla="*/ 360 w 667"/>
                <a:gd name="T43" fmla="*/ 643 h 884"/>
                <a:gd name="T44" fmla="*/ 312 w 667"/>
                <a:gd name="T45" fmla="*/ 643 h 884"/>
                <a:gd name="T46" fmla="*/ 312 w 667"/>
                <a:gd name="T47" fmla="*/ 498 h 884"/>
                <a:gd name="T48" fmla="*/ 360 w 667"/>
                <a:gd name="T49" fmla="*/ 498 h 884"/>
                <a:gd name="T50" fmla="*/ 360 w 667"/>
                <a:gd name="T51" fmla="*/ 643 h 884"/>
                <a:gd name="T52" fmla="*/ 520 w 667"/>
                <a:gd name="T53" fmla="*/ 480 h 884"/>
                <a:gd name="T54" fmla="*/ 478 w 667"/>
                <a:gd name="T55" fmla="*/ 598 h 884"/>
                <a:gd name="T56" fmla="*/ 478 w 667"/>
                <a:gd name="T57" fmla="*/ 643 h 884"/>
                <a:gd name="T58" fmla="*/ 408 w 667"/>
                <a:gd name="T59" fmla="*/ 643 h 884"/>
                <a:gd name="T60" fmla="*/ 408 w 667"/>
                <a:gd name="T61" fmla="*/ 498 h 884"/>
                <a:gd name="T62" fmla="*/ 472 w 667"/>
                <a:gd name="T63" fmla="*/ 415 h 884"/>
                <a:gd name="T64" fmla="*/ 461 w 667"/>
                <a:gd name="T65" fmla="*/ 351 h 884"/>
                <a:gd name="T66" fmla="*/ 416 w 667"/>
                <a:gd name="T67" fmla="*/ 331 h 884"/>
                <a:gd name="T68" fmla="*/ 382 w 667"/>
                <a:gd name="T69" fmla="*/ 346 h 884"/>
                <a:gd name="T70" fmla="*/ 358 w 667"/>
                <a:gd name="T71" fmla="*/ 451 h 884"/>
                <a:gd name="T72" fmla="*/ 315 w 667"/>
                <a:gd name="T73" fmla="*/ 451 h 884"/>
                <a:gd name="T74" fmla="*/ 291 w 667"/>
                <a:gd name="T75" fmla="*/ 346 h 884"/>
                <a:gd name="T76" fmla="*/ 257 w 667"/>
                <a:gd name="T77" fmla="*/ 331 h 884"/>
                <a:gd name="T78" fmla="*/ 211 w 667"/>
                <a:gd name="T79" fmla="*/ 351 h 884"/>
                <a:gd name="T80" fmla="*/ 201 w 667"/>
                <a:gd name="T81" fmla="*/ 415 h 884"/>
                <a:gd name="T82" fmla="*/ 265 w 667"/>
                <a:gd name="T83" fmla="*/ 498 h 884"/>
                <a:gd name="T84" fmla="*/ 265 w 667"/>
                <a:gd name="T85" fmla="*/ 643 h 884"/>
                <a:gd name="T86" fmla="*/ 194 w 667"/>
                <a:gd name="T87" fmla="*/ 643 h 884"/>
                <a:gd name="T88" fmla="*/ 194 w 667"/>
                <a:gd name="T89" fmla="*/ 598 h 884"/>
                <a:gd name="T90" fmla="*/ 153 w 667"/>
                <a:gd name="T91" fmla="*/ 480 h 884"/>
                <a:gd name="T92" fmla="*/ 100 w 667"/>
                <a:gd name="T93" fmla="*/ 314 h 884"/>
                <a:gd name="T94" fmla="*/ 319 w 667"/>
                <a:gd name="T95" fmla="*/ 95 h 884"/>
                <a:gd name="T96" fmla="*/ 336 w 667"/>
                <a:gd name="T97" fmla="*/ 94 h 884"/>
                <a:gd name="T98" fmla="*/ 573 w 667"/>
                <a:gd name="T99" fmla="*/ 331 h 884"/>
                <a:gd name="T100" fmla="*/ 520 w 667"/>
                <a:gd name="T101" fmla="*/ 480 h 884"/>
                <a:gd name="T102" fmla="*/ 405 w 667"/>
                <a:gd name="T103" fmla="*/ 447 h 884"/>
                <a:gd name="T104" fmla="*/ 417 w 667"/>
                <a:gd name="T105" fmla="*/ 378 h 884"/>
                <a:gd name="T106" fmla="*/ 424 w 667"/>
                <a:gd name="T107" fmla="*/ 380 h 884"/>
                <a:gd name="T108" fmla="*/ 426 w 667"/>
                <a:gd name="T109" fmla="*/ 404 h 884"/>
                <a:gd name="T110" fmla="*/ 405 w 667"/>
                <a:gd name="T111" fmla="*/ 447 h 884"/>
                <a:gd name="T112" fmla="*/ 267 w 667"/>
                <a:gd name="T113" fmla="*/ 447 h 884"/>
                <a:gd name="T114" fmla="*/ 247 w 667"/>
                <a:gd name="T115" fmla="*/ 404 h 884"/>
                <a:gd name="T116" fmla="*/ 249 w 667"/>
                <a:gd name="T117" fmla="*/ 380 h 884"/>
                <a:gd name="T118" fmla="*/ 256 w 667"/>
                <a:gd name="T119" fmla="*/ 378 h 884"/>
                <a:gd name="T120" fmla="*/ 267 w 667"/>
                <a:gd name="T121" fmla="*/ 4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884">
                  <a:moveTo>
                    <a:pt x="336" y="0"/>
                  </a:moveTo>
                  <a:cubicBezTo>
                    <a:pt x="329" y="0"/>
                    <a:pt x="321" y="0"/>
                    <a:pt x="313" y="0"/>
                  </a:cubicBezTo>
                  <a:cubicBezTo>
                    <a:pt x="149" y="12"/>
                    <a:pt x="17" y="144"/>
                    <a:pt x="6" y="308"/>
                  </a:cubicBezTo>
                  <a:cubicBezTo>
                    <a:pt x="0" y="396"/>
                    <a:pt x="29" y="477"/>
                    <a:pt x="80" y="540"/>
                  </a:cubicBezTo>
                  <a:cubicBezTo>
                    <a:pt x="93" y="556"/>
                    <a:pt x="100" y="577"/>
                    <a:pt x="100" y="598"/>
                  </a:cubicBezTo>
                  <a:cubicBezTo>
                    <a:pt x="100" y="643"/>
                    <a:pt x="100" y="643"/>
                    <a:pt x="100" y="643"/>
                  </a:cubicBezTo>
                  <a:cubicBezTo>
                    <a:pt x="100" y="663"/>
                    <a:pt x="106" y="681"/>
                    <a:pt x="116" y="696"/>
                  </a:cubicBezTo>
                  <a:cubicBezTo>
                    <a:pt x="116" y="799"/>
                    <a:pt x="116" y="799"/>
                    <a:pt x="116" y="799"/>
                  </a:cubicBezTo>
                  <a:cubicBezTo>
                    <a:pt x="116" y="825"/>
                    <a:pt x="138" y="846"/>
                    <a:pt x="164" y="846"/>
                  </a:cubicBezTo>
                  <a:cubicBezTo>
                    <a:pt x="236" y="846"/>
                    <a:pt x="236" y="846"/>
                    <a:pt x="236" y="846"/>
                  </a:cubicBezTo>
                  <a:cubicBezTo>
                    <a:pt x="240" y="868"/>
                    <a:pt x="259" y="884"/>
                    <a:pt x="282" y="884"/>
                  </a:cubicBezTo>
                  <a:cubicBezTo>
                    <a:pt x="391" y="884"/>
                    <a:pt x="391" y="884"/>
                    <a:pt x="391" y="884"/>
                  </a:cubicBezTo>
                  <a:cubicBezTo>
                    <a:pt x="414" y="884"/>
                    <a:pt x="433" y="868"/>
                    <a:pt x="437" y="846"/>
                  </a:cubicBezTo>
                  <a:cubicBezTo>
                    <a:pt x="509" y="846"/>
                    <a:pt x="509" y="846"/>
                    <a:pt x="509" y="846"/>
                  </a:cubicBezTo>
                  <a:cubicBezTo>
                    <a:pt x="535" y="846"/>
                    <a:pt x="556" y="825"/>
                    <a:pt x="556" y="799"/>
                  </a:cubicBezTo>
                  <a:cubicBezTo>
                    <a:pt x="556" y="696"/>
                    <a:pt x="556" y="696"/>
                    <a:pt x="556" y="696"/>
                  </a:cubicBezTo>
                  <a:cubicBezTo>
                    <a:pt x="567" y="681"/>
                    <a:pt x="573" y="663"/>
                    <a:pt x="573" y="643"/>
                  </a:cubicBezTo>
                  <a:cubicBezTo>
                    <a:pt x="573" y="598"/>
                    <a:pt x="573" y="598"/>
                    <a:pt x="573" y="598"/>
                  </a:cubicBezTo>
                  <a:cubicBezTo>
                    <a:pt x="573" y="577"/>
                    <a:pt x="580" y="556"/>
                    <a:pt x="593" y="539"/>
                  </a:cubicBezTo>
                  <a:cubicBezTo>
                    <a:pt x="640" y="482"/>
                    <a:pt x="667" y="410"/>
                    <a:pt x="667" y="331"/>
                  </a:cubicBezTo>
                  <a:cubicBezTo>
                    <a:pt x="667" y="148"/>
                    <a:pt x="519" y="0"/>
                    <a:pt x="336" y="0"/>
                  </a:cubicBezTo>
                  <a:close/>
                  <a:moveTo>
                    <a:pt x="360" y="643"/>
                  </a:moveTo>
                  <a:cubicBezTo>
                    <a:pt x="312" y="643"/>
                    <a:pt x="312" y="643"/>
                    <a:pt x="312" y="643"/>
                  </a:cubicBezTo>
                  <a:cubicBezTo>
                    <a:pt x="312" y="498"/>
                    <a:pt x="312" y="498"/>
                    <a:pt x="312" y="498"/>
                  </a:cubicBezTo>
                  <a:cubicBezTo>
                    <a:pt x="360" y="498"/>
                    <a:pt x="360" y="498"/>
                    <a:pt x="360" y="498"/>
                  </a:cubicBezTo>
                  <a:lnTo>
                    <a:pt x="360" y="643"/>
                  </a:lnTo>
                  <a:close/>
                  <a:moveTo>
                    <a:pt x="520" y="480"/>
                  </a:moveTo>
                  <a:cubicBezTo>
                    <a:pt x="493" y="513"/>
                    <a:pt x="478" y="555"/>
                    <a:pt x="478" y="598"/>
                  </a:cubicBezTo>
                  <a:cubicBezTo>
                    <a:pt x="478" y="643"/>
                    <a:pt x="478" y="643"/>
                    <a:pt x="478" y="643"/>
                  </a:cubicBezTo>
                  <a:cubicBezTo>
                    <a:pt x="408" y="643"/>
                    <a:pt x="408" y="643"/>
                    <a:pt x="408" y="643"/>
                  </a:cubicBezTo>
                  <a:cubicBezTo>
                    <a:pt x="408" y="498"/>
                    <a:pt x="408" y="498"/>
                    <a:pt x="408" y="498"/>
                  </a:cubicBezTo>
                  <a:cubicBezTo>
                    <a:pt x="452" y="491"/>
                    <a:pt x="469" y="428"/>
                    <a:pt x="472" y="415"/>
                  </a:cubicBezTo>
                  <a:cubicBezTo>
                    <a:pt x="473" y="411"/>
                    <a:pt x="480" y="375"/>
                    <a:pt x="461" y="351"/>
                  </a:cubicBezTo>
                  <a:cubicBezTo>
                    <a:pt x="454" y="342"/>
                    <a:pt x="440" y="331"/>
                    <a:pt x="416" y="331"/>
                  </a:cubicBezTo>
                  <a:cubicBezTo>
                    <a:pt x="403" y="331"/>
                    <a:pt x="391" y="336"/>
                    <a:pt x="382" y="346"/>
                  </a:cubicBezTo>
                  <a:cubicBezTo>
                    <a:pt x="362" y="369"/>
                    <a:pt x="358" y="415"/>
                    <a:pt x="358" y="451"/>
                  </a:cubicBezTo>
                  <a:cubicBezTo>
                    <a:pt x="315" y="451"/>
                    <a:pt x="315" y="451"/>
                    <a:pt x="315" y="451"/>
                  </a:cubicBezTo>
                  <a:cubicBezTo>
                    <a:pt x="315" y="415"/>
                    <a:pt x="311" y="369"/>
                    <a:pt x="291" y="346"/>
                  </a:cubicBezTo>
                  <a:cubicBezTo>
                    <a:pt x="281" y="336"/>
                    <a:pt x="270" y="331"/>
                    <a:pt x="257" y="331"/>
                  </a:cubicBezTo>
                  <a:cubicBezTo>
                    <a:pt x="232" y="331"/>
                    <a:pt x="219" y="342"/>
                    <a:pt x="211" y="351"/>
                  </a:cubicBezTo>
                  <a:cubicBezTo>
                    <a:pt x="192" y="375"/>
                    <a:pt x="200" y="411"/>
                    <a:pt x="201" y="415"/>
                  </a:cubicBezTo>
                  <a:cubicBezTo>
                    <a:pt x="204" y="428"/>
                    <a:pt x="221" y="491"/>
                    <a:pt x="265" y="498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194" y="643"/>
                    <a:pt x="194" y="643"/>
                    <a:pt x="194" y="643"/>
                  </a:cubicBezTo>
                  <a:cubicBezTo>
                    <a:pt x="194" y="598"/>
                    <a:pt x="194" y="598"/>
                    <a:pt x="194" y="598"/>
                  </a:cubicBezTo>
                  <a:cubicBezTo>
                    <a:pt x="194" y="555"/>
                    <a:pt x="180" y="513"/>
                    <a:pt x="153" y="480"/>
                  </a:cubicBezTo>
                  <a:cubicBezTo>
                    <a:pt x="115" y="433"/>
                    <a:pt x="96" y="374"/>
                    <a:pt x="100" y="314"/>
                  </a:cubicBezTo>
                  <a:cubicBezTo>
                    <a:pt x="108" y="197"/>
                    <a:pt x="202" y="103"/>
                    <a:pt x="319" y="95"/>
                  </a:cubicBezTo>
                  <a:cubicBezTo>
                    <a:pt x="325" y="94"/>
                    <a:pt x="331" y="94"/>
                    <a:pt x="336" y="94"/>
                  </a:cubicBezTo>
                  <a:cubicBezTo>
                    <a:pt x="467" y="94"/>
                    <a:pt x="573" y="200"/>
                    <a:pt x="573" y="331"/>
                  </a:cubicBezTo>
                  <a:cubicBezTo>
                    <a:pt x="573" y="386"/>
                    <a:pt x="555" y="437"/>
                    <a:pt x="520" y="480"/>
                  </a:cubicBezTo>
                  <a:close/>
                  <a:moveTo>
                    <a:pt x="405" y="447"/>
                  </a:moveTo>
                  <a:cubicBezTo>
                    <a:pt x="406" y="414"/>
                    <a:pt x="410" y="385"/>
                    <a:pt x="417" y="378"/>
                  </a:cubicBezTo>
                  <a:cubicBezTo>
                    <a:pt x="419" y="378"/>
                    <a:pt x="423" y="379"/>
                    <a:pt x="424" y="380"/>
                  </a:cubicBezTo>
                  <a:cubicBezTo>
                    <a:pt x="427" y="384"/>
                    <a:pt x="427" y="397"/>
                    <a:pt x="426" y="404"/>
                  </a:cubicBezTo>
                  <a:cubicBezTo>
                    <a:pt x="421" y="423"/>
                    <a:pt x="412" y="440"/>
                    <a:pt x="405" y="447"/>
                  </a:cubicBezTo>
                  <a:close/>
                  <a:moveTo>
                    <a:pt x="267" y="447"/>
                  </a:moveTo>
                  <a:cubicBezTo>
                    <a:pt x="260" y="440"/>
                    <a:pt x="251" y="423"/>
                    <a:pt x="247" y="404"/>
                  </a:cubicBezTo>
                  <a:cubicBezTo>
                    <a:pt x="245" y="397"/>
                    <a:pt x="245" y="384"/>
                    <a:pt x="249" y="380"/>
                  </a:cubicBezTo>
                  <a:cubicBezTo>
                    <a:pt x="250" y="379"/>
                    <a:pt x="253" y="378"/>
                    <a:pt x="256" y="378"/>
                  </a:cubicBezTo>
                  <a:cubicBezTo>
                    <a:pt x="263" y="385"/>
                    <a:pt x="267" y="414"/>
                    <a:pt x="267" y="4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5875">
              <a:solidFill>
                <a:schemeClr val="bg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092211" fontAlgn="auto">
                <a:spcBef>
                  <a:spcPts val="0"/>
                </a:spcBef>
                <a:spcAft>
                  <a:spcPts val="0"/>
                </a:spcAft>
              </a:pPr>
              <a:endParaRPr lang="en-US" sz="2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Freeform 13"/>
          <p:cNvSpPr>
            <a:spLocks/>
          </p:cNvSpPr>
          <p:nvPr/>
        </p:nvSpPr>
        <p:spPr bwMode="auto">
          <a:xfrm>
            <a:off x="243840" y="1733975"/>
            <a:ext cx="2357120" cy="4985173"/>
          </a:xfrm>
          <a:custGeom>
            <a:avLst/>
            <a:gdLst>
              <a:gd name="T0" fmla="*/ 968 w 1021"/>
              <a:gd name="T1" fmla="*/ 177 h 1858"/>
              <a:gd name="T2" fmla="*/ 378 w 1021"/>
              <a:gd name="T3" fmla="*/ 0 h 1858"/>
              <a:gd name="T4" fmla="*/ 63 w 1021"/>
              <a:gd name="T5" fmla="*/ 58 h 1858"/>
              <a:gd name="T6" fmla="*/ 0 w 1021"/>
              <a:gd name="T7" fmla="*/ 162 h 1858"/>
              <a:gd name="T8" fmla="*/ 0 w 1021"/>
              <a:gd name="T9" fmla="*/ 1646 h 1858"/>
              <a:gd name="T10" fmla="*/ 90 w 1021"/>
              <a:gd name="T11" fmla="*/ 1754 h 1858"/>
              <a:gd name="T12" fmla="*/ 113 w 1021"/>
              <a:gd name="T13" fmla="*/ 1750 h 1858"/>
              <a:gd name="T14" fmla="*/ 378 w 1021"/>
              <a:gd name="T15" fmla="*/ 1709 h 1858"/>
              <a:gd name="T16" fmla="*/ 897 w 1021"/>
              <a:gd name="T17" fmla="*/ 1849 h 1858"/>
              <a:gd name="T18" fmla="*/ 932 w 1021"/>
              <a:gd name="T19" fmla="*/ 1858 h 1858"/>
              <a:gd name="T20" fmla="*/ 1021 w 1021"/>
              <a:gd name="T21" fmla="*/ 1750 h 1858"/>
              <a:gd name="T22" fmla="*/ 1021 w 1021"/>
              <a:gd name="T23" fmla="*/ 276 h 1858"/>
              <a:gd name="T24" fmla="*/ 968 w 1021"/>
              <a:gd name="T25" fmla="*/ 177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1" h="1858">
                <a:moveTo>
                  <a:pt x="968" y="177"/>
                </a:moveTo>
                <a:cubicBezTo>
                  <a:pt x="780" y="76"/>
                  <a:pt x="587" y="0"/>
                  <a:pt x="378" y="0"/>
                </a:cubicBezTo>
                <a:cubicBezTo>
                  <a:pt x="277" y="0"/>
                  <a:pt x="173" y="18"/>
                  <a:pt x="63" y="58"/>
                </a:cubicBezTo>
                <a:cubicBezTo>
                  <a:pt x="26" y="72"/>
                  <a:pt x="0" y="114"/>
                  <a:pt x="0" y="162"/>
                </a:cubicBezTo>
                <a:cubicBezTo>
                  <a:pt x="0" y="1646"/>
                  <a:pt x="0" y="1646"/>
                  <a:pt x="0" y="1646"/>
                </a:cubicBezTo>
                <a:cubicBezTo>
                  <a:pt x="0" y="1707"/>
                  <a:pt x="42" y="1754"/>
                  <a:pt x="90" y="1754"/>
                </a:cubicBezTo>
                <a:cubicBezTo>
                  <a:pt x="98" y="1754"/>
                  <a:pt x="106" y="1752"/>
                  <a:pt x="113" y="1750"/>
                </a:cubicBezTo>
                <a:cubicBezTo>
                  <a:pt x="205" y="1721"/>
                  <a:pt x="292" y="1709"/>
                  <a:pt x="378" y="1709"/>
                </a:cubicBezTo>
                <a:cubicBezTo>
                  <a:pt x="561" y="1709"/>
                  <a:pt x="732" y="1767"/>
                  <a:pt x="897" y="1849"/>
                </a:cubicBezTo>
                <a:cubicBezTo>
                  <a:pt x="909" y="1855"/>
                  <a:pt x="920" y="1858"/>
                  <a:pt x="932" y="1858"/>
                </a:cubicBezTo>
                <a:cubicBezTo>
                  <a:pt x="979" y="1858"/>
                  <a:pt x="1021" y="1812"/>
                  <a:pt x="1021" y="1750"/>
                </a:cubicBezTo>
                <a:cubicBezTo>
                  <a:pt x="1021" y="276"/>
                  <a:pt x="1021" y="276"/>
                  <a:pt x="1021" y="276"/>
                </a:cubicBezTo>
                <a:cubicBezTo>
                  <a:pt x="1021" y="233"/>
                  <a:pt x="1000" y="195"/>
                  <a:pt x="968" y="17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10"/>
          <p:cNvSpPr/>
          <p:nvPr/>
        </p:nvSpPr>
        <p:spPr>
          <a:xfrm rot="2420532">
            <a:off x="1406029" y="1819671"/>
            <a:ext cx="2725158" cy="6894807"/>
          </a:xfrm>
          <a:custGeom>
            <a:avLst/>
            <a:gdLst/>
            <a:ahLst/>
            <a:cxnLst/>
            <a:rect l="l" t="t" r="r" b="b"/>
            <a:pathLst>
              <a:path w="3602988" h="6836826">
                <a:moveTo>
                  <a:pt x="1801494" y="507229"/>
                </a:moveTo>
                <a:cubicBezTo>
                  <a:pt x="1086691" y="507229"/>
                  <a:pt x="507229" y="1086691"/>
                  <a:pt x="507229" y="1801494"/>
                </a:cubicBezTo>
                <a:cubicBezTo>
                  <a:pt x="507229" y="2516297"/>
                  <a:pt x="1086691" y="3095759"/>
                  <a:pt x="1801494" y="3095759"/>
                </a:cubicBezTo>
                <a:cubicBezTo>
                  <a:pt x="2516297" y="3095759"/>
                  <a:pt x="3095759" y="2516297"/>
                  <a:pt x="3095759" y="1801494"/>
                </a:cubicBezTo>
                <a:cubicBezTo>
                  <a:pt x="3095759" y="1086691"/>
                  <a:pt x="2516297" y="507229"/>
                  <a:pt x="1801494" y="507229"/>
                </a:cubicBezTo>
                <a:close/>
                <a:moveTo>
                  <a:pt x="1801494" y="0"/>
                </a:moveTo>
                <a:cubicBezTo>
                  <a:pt x="2796432" y="0"/>
                  <a:pt x="3602988" y="806556"/>
                  <a:pt x="3602988" y="1801494"/>
                </a:cubicBezTo>
                <a:cubicBezTo>
                  <a:pt x="3602988" y="2652964"/>
                  <a:pt x="3012268" y="3366464"/>
                  <a:pt x="2217856" y="3552684"/>
                </a:cubicBezTo>
                <a:cubicBezTo>
                  <a:pt x="2256925" y="3592933"/>
                  <a:pt x="2280728" y="3647893"/>
                  <a:pt x="2280728" y="3708412"/>
                </a:cubicBezTo>
                <a:lnTo>
                  <a:pt x="2280728" y="4446166"/>
                </a:lnTo>
                <a:lnTo>
                  <a:pt x="2280728" y="5828775"/>
                </a:lnTo>
                <a:lnTo>
                  <a:pt x="2280728" y="6357592"/>
                </a:lnTo>
                <a:cubicBezTo>
                  <a:pt x="2280728" y="6622266"/>
                  <a:pt x="2066168" y="6836826"/>
                  <a:pt x="1801494" y="6836826"/>
                </a:cubicBezTo>
                <a:cubicBezTo>
                  <a:pt x="1536820" y="6836826"/>
                  <a:pt x="1322260" y="6622266"/>
                  <a:pt x="1322260" y="6357592"/>
                </a:cubicBezTo>
                <a:lnTo>
                  <a:pt x="1322260" y="5828775"/>
                </a:lnTo>
                <a:lnTo>
                  <a:pt x="1322260" y="4446166"/>
                </a:lnTo>
                <a:lnTo>
                  <a:pt x="1322260" y="3708412"/>
                </a:lnTo>
                <a:cubicBezTo>
                  <a:pt x="1322260" y="3647893"/>
                  <a:pt x="1346063" y="3592933"/>
                  <a:pt x="1385132" y="3552684"/>
                </a:cubicBezTo>
                <a:cubicBezTo>
                  <a:pt x="590720" y="3366464"/>
                  <a:pt x="0" y="2652964"/>
                  <a:pt x="0" y="1801494"/>
                </a:cubicBezTo>
                <a:cubicBezTo>
                  <a:pt x="0" y="806556"/>
                  <a:pt x="806556" y="0"/>
                  <a:pt x="18014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9221" tIns="54610" rIns="109221" bIns="54610" numCol="1" anchor="t" anchorCtr="0" compatLnSpc="1">
            <a:prstTxWarp prst="textNoShape">
              <a:avLst/>
            </a:prstTxWarp>
          </a:bodyPr>
          <a:lstStyle/>
          <a:p>
            <a:pPr algn="l" defTabSz="1092211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2.53469E-6 C 0.0194 2.53469E-6 0.03529 0.02682 0.03529 0.06013 C 0.03529 0.09343 0.0194 0.12049 -3.54167E-6 0.12049 C -0.01966 0.12049 -0.03528 0.09343 -0.03528 0.06013 C -0.03528 0.02682 -0.01966 2.53469E-6 -3.54167E-6 2.53469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1406 0.23333 L -2.70833E-6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-1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7255 -0.22988 L 4.1299E-6 -2.923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7" y="114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8623 -0.27497 L 3.25394E-7 -3.8575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1" y="137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6215 0.17391 L 3.71339E-6 1.12858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1" y="-869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  <p:bldP spid="85" grpId="0" animBg="1"/>
      <p:bldP spid="84" grpId="0" animBg="1"/>
      <p:bldP spid="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88938"/>
            <a:ext cx="9356725" cy="1652587"/>
          </a:xfrm>
        </p:spPr>
        <p:txBody>
          <a:bodyPr/>
          <a:lstStyle/>
          <a:p>
            <a:r>
              <a:rPr lang="en-US" sz="6000" dirty="0" smtClean="0"/>
              <a:t>The Great Seal: Obverse</a:t>
            </a:r>
            <a:endParaRPr lang="en-US" sz="6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0201" y="2041525"/>
            <a:ext cx="7086600" cy="7331075"/>
          </a:xfrm>
        </p:spPr>
        <p:txBody>
          <a:bodyPr anchor="ctr"/>
          <a:lstStyle/>
          <a:p>
            <a:r>
              <a:rPr lang="en-US" sz="2400" dirty="0" smtClean="0"/>
              <a:t>The </a:t>
            </a:r>
            <a:r>
              <a:rPr lang="en-US" sz="2400" b="1" dirty="0" smtClean="0"/>
              <a:t>eagle</a:t>
            </a:r>
            <a:r>
              <a:rPr lang="en-US" sz="2400" dirty="0" smtClean="0"/>
              <a:t> (freedom) grasps an </a:t>
            </a:r>
            <a:r>
              <a:rPr lang="en-US" sz="2400" b="1" dirty="0" smtClean="0"/>
              <a:t>olive branch</a:t>
            </a:r>
            <a:r>
              <a:rPr lang="en-US" sz="2400" dirty="0" smtClean="0"/>
              <a:t> (peace) in its right talon and a bundle of thirteen arrows in its left. </a:t>
            </a:r>
          </a:p>
          <a:p>
            <a:r>
              <a:rPr lang="en-US" sz="2400" dirty="0" smtClean="0"/>
              <a:t>The </a:t>
            </a:r>
            <a:r>
              <a:rPr lang="en-US" sz="2400" b="1" dirty="0" smtClean="0"/>
              <a:t>olive branch</a:t>
            </a:r>
            <a:r>
              <a:rPr lang="en-US" sz="2400" dirty="0" smtClean="0"/>
              <a:t> and arrows are symbols for the power of peace and war. </a:t>
            </a:r>
          </a:p>
          <a:p>
            <a:r>
              <a:rPr lang="en-US" sz="2400" dirty="0" smtClean="0"/>
              <a:t>The original </a:t>
            </a:r>
            <a:r>
              <a:rPr lang="en-US" sz="2400" dirty="0"/>
              <a:t>national motto: "</a:t>
            </a:r>
            <a:r>
              <a:rPr lang="en-US" sz="2400" b="1" dirty="0"/>
              <a:t>E Pluribus Unum</a:t>
            </a:r>
            <a:r>
              <a:rPr lang="en-US" sz="2400" dirty="0"/>
              <a:t>," which is Latin for "one from many" or "one from many parts" (one nation created from 13 colonies). </a:t>
            </a:r>
            <a:endParaRPr lang="en-US" sz="2400" dirty="0" smtClean="0"/>
          </a:p>
          <a:p>
            <a:r>
              <a:rPr lang="en-US" sz="2400" b="1" dirty="0" smtClean="0"/>
              <a:t>Shield</a:t>
            </a:r>
            <a:r>
              <a:rPr lang="en-US" sz="2400" dirty="0" smtClean="0"/>
              <a:t>: A shield with thirteen red and white stripes (13 original colonies) covers the eagle's breast.</a:t>
            </a:r>
          </a:p>
          <a:p>
            <a:r>
              <a:rPr lang="en-US" sz="2400" b="1" dirty="0"/>
              <a:t>Cloud: </a:t>
            </a:r>
            <a:r>
              <a:rPr lang="en-US" sz="2400" dirty="0"/>
              <a:t>Above the eagle's head is a cloud surrounding a blue field containing thirteen stars which form a </a:t>
            </a:r>
            <a:r>
              <a:rPr lang="en-US" sz="2400" dirty="0" smtClean="0"/>
              <a:t>constellation (a </a:t>
            </a:r>
            <a:r>
              <a:rPr lang="en-US" sz="2400" dirty="0"/>
              <a:t>new State is taking its place among other </a:t>
            </a:r>
            <a:r>
              <a:rPr lang="en-US" sz="2400" dirty="0" smtClean="0"/>
              <a:t>nations)</a:t>
            </a:r>
            <a:endParaRPr lang="en-US" sz="2400" dirty="0"/>
          </a:p>
        </p:txBody>
      </p:sp>
      <p:pic>
        <p:nvPicPr>
          <p:cNvPr id="5122" name="Picture 2" descr="C:\Users\amclin\Google Drive\00 American Experience\Intro\Symbols of America\US-GreatSeal-Obverse600p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514600"/>
            <a:ext cx="54102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5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88938"/>
            <a:ext cx="9356725" cy="1652587"/>
          </a:xfrm>
        </p:spPr>
        <p:txBody>
          <a:bodyPr/>
          <a:lstStyle/>
          <a:p>
            <a:r>
              <a:rPr lang="en-US" sz="6000" dirty="0" smtClean="0"/>
              <a:t>The Great Seal: Reverse</a:t>
            </a:r>
            <a:endParaRPr lang="en-US" sz="6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0201" y="2041525"/>
            <a:ext cx="7086600" cy="7331075"/>
          </a:xfrm>
        </p:spPr>
        <p:txBody>
          <a:bodyPr anchor="ctr"/>
          <a:lstStyle/>
          <a:p>
            <a:r>
              <a:rPr lang="en-US" sz="2400" b="1" dirty="0"/>
              <a:t>Pyramid: </a:t>
            </a:r>
            <a:r>
              <a:rPr lang="en-US" sz="2400" dirty="0"/>
              <a:t>The seal's reverse side contains a 13-step pyramid with the </a:t>
            </a:r>
            <a:r>
              <a:rPr lang="en-US" sz="2400"/>
              <a:t>year </a:t>
            </a:r>
            <a:r>
              <a:rPr lang="en-US" sz="2400" smtClean="0"/>
              <a:t>1776 </a:t>
            </a:r>
            <a:r>
              <a:rPr lang="en-US" sz="2400" dirty="0"/>
              <a:t>in Roman numerals at the base (the year independence was declared).</a:t>
            </a:r>
          </a:p>
          <a:p>
            <a:r>
              <a:rPr lang="en-US" sz="2400" b="1" dirty="0"/>
              <a:t>Eye</a:t>
            </a:r>
            <a:r>
              <a:rPr lang="en-US" sz="2400" dirty="0"/>
              <a:t>: At the top of the pyramid is the Eye of Providence with the Latin motto "</a:t>
            </a:r>
            <a:r>
              <a:rPr lang="en-US" sz="2400" b="1" dirty="0" err="1"/>
              <a:t>Annuit</a:t>
            </a:r>
            <a:r>
              <a:rPr lang="en-US" sz="2400" b="1" dirty="0"/>
              <a:t> </a:t>
            </a:r>
            <a:r>
              <a:rPr lang="en-US" sz="2400" b="1" dirty="0" err="1"/>
              <a:t>Coeptis</a:t>
            </a:r>
            <a:r>
              <a:rPr lang="en-US" sz="2400" dirty="0"/>
              <a:t>" in the sky above - meaning "It [the Eye of Providence] is favorable to our undertakings" or "He favors our undertakings."</a:t>
            </a:r>
          </a:p>
          <a:p>
            <a:r>
              <a:rPr lang="en-US" sz="2400" b="1" dirty="0"/>
              <a:t>Scroll: </a:t>
            </a:r>
            <a:r>
              <a:rPr lang="en-US" sz="2400" dirty="0"/>
              <a:t>Below the pyramid, a scroll reads "</a:t>
            </a:r>
            <a:r>
              <a:rPr lang="en-US" sz="2400" b="1" dirty="0"/>
              <a:t>Novus Ordo </a:t>
            </a:r>
            <a:r>
              <a:rPr lang="en-US" sz="2400" b="1" dirty="0" err="1"/>
              <a:t>Seclorum</a:t>
            </a:r>
            <a:r>
              <a:rPr lang="en-US" sz="2400" dirty="0"/>
              <a:t>" - Latin for "New Order of the Ages." which refers to 1776 as the beginning of the American new era.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2514600"/>
            <a:ext cx="5013325" cy="5032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9934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searching_through_files">
      <a:dk1>
        <a:sysClr val="windowText" lastClr="000000"/>
      </a:dk1>
      <a:lt1>
        <a:sysClr val="window" lastClr="FFFFFF"/>
      </a:lt1>
      <a:dk2>
        <a:srgbClr val="424D61"/>
      </a:dk2>
      <a:lt2>
        <a:srgbClr val="ECE0C4"/>
      </a:lt2>
      <a:accent1>
        <a:srgbClr val="ED4425"/>
      </a:accent1>
      <a:accent2>
        <a:srgbClr val="A6966A"/>
      </a:accent2>
      <a:accent3>
        <a:srgbClr val="BB9A4E"/>
      </a:accent3>
      <a:accent4>
        <a:srgbClr val="497468"/>
      </a:accent4>
      <a:accent5>
        <a:srgbClr val="BD8E5B"/>
      </a:accent5>
      <a:accent6>
        <a:srgbClr val="FDD26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Pages>0</Pages>
  <Words>543</Words>
  <Characters>0</Characters>
  <Application>Microsoft Office PowerPoint</Application>
  <PresentationFormat>Custom</PresentationFormat>
  <Lines>0</Lines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Bradley Hand ITC TT-Bold</vt:lpstr>
      <vt:lpstr>Calibri</vt:lpstr>
      <vt:lpstr>Calibri Light</vt:lpstr>
      <vt:lpstr>Courier New</vt:lpstr>
      <vt:lpstr>Maiandra GD</vt:lpstr>
      <vt:lpstr>Minion Pro SmBd</vt:lpstr>
      <vt:lpstr>Segoe Print</vt:lpstr>
      <vt:lpstr>Stone Sans ITC TT-Semi</vt:lpstr>
      <vt:lpstr>ヒラギノ明朝 ProN W3</vt:lpstr>
      <vt:lpstr>ヒラギノ角ゴ ProN W3</vt:lpstr>
      <vt:lpstr>Title &amp; Subtitle</vt:lpstr>
      <vt:lpstr>Title, Bullets &amp; Photo</vt:lpstr>
      <vt:lpstr>Office Theme</vt:lpstr>
      <vt:lpstr>American Symbols and Icons</vt:lpstr>
      <vt:lpstr>What Are Symbols and Icons?</vt:lpstr>
      <vt:lpstr>What Are Symbols and Icons?</vt:lpstr>
      <vt:lpstr>PowerPoint Presentation</vt:lpstr>
      <vt:lpstr>PowerPoint Presentation</vt:lpstr>
      <vt:lpstr>Activity 1: What is an American? Reading</vt:lpstr>
      <vt:lpstr>PowerPoint Presentation</vt:lpstr>
      <vt:lpstr>The Great Seal: Obverse</vt:lpstr>
      <vt:lpstr>The Great Seal: Reverse</vt:lpstr>
      <vt:lpstr>Decoding the Dollar Bill (YouTube 1:14)</vt:lpstr>
      <vt:lpstr>Activity 2: The Great Seal</vt:lpstr>
      <vt:lpstr>Activity 3 : Iconic America</vt:lpstr>
      <vt:lpstr>List of US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72</cp:revision>
  <dcterms:modified xsi:type="dcterms:W3CDTF">2019-08-16T19:12:00Z</dcterms:modified>
</cp:coreProperties>
</file>