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80" y="-10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93088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/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/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2524125" y="2447925"/>
            <a:ext cx="34005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2524125" y="3143250"/>
            <a:ext cx="3400500" cy="6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6" name="Shape 56"/>
          <p:cNvSpPr txBox="1"/>
          <p:nvPr/>
        </p:nvSpPr>
        <p:spPr>
          <a:xfrm>
            <a:off x="2524125" y="4124325"/>
            <a:ext cx="34005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2524125" y="5057775"/>
            <a:ext cx="34005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2524125" y="5915025"/>
            <a:ext cx="3400500" cy="6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9" name="Shape 59"/>
          <p:cNvSpPr txBox="1"/>
          <p:nvPr/>
        </p:nvSpPr>
        <p:spPr>
          <a:xfrm>
            <a:off x="2581275" y="6981825"/>
            <a:ext cx="3400500" cy="6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" name="Rectangle 1"/>
          <p:cNvSpPr/>
          <p:nvPr/>
        </p:nvSpPr>
        <p:spPr>
          <a:xfrm>
            <a:off x="228600" y="0"/>
            <a:ext cx="3048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NAME: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/>
        </p:nvSpPr>
        <p:spPr>
          <a:xfrm>
            <a:off x="2581275" y="6981825"/>
            <a:ext cx="3400500" cy="6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5" name="Shape 65"/>
          <p:cNvSpPr txBox="1"/>
          <p:nvPr/>
        </p:nvSpPr>
        <p:spPr>
          <a:xfrm>
            <a:off x="2533650" y="5895975"/>
            <a:ext cx="3400500" cy="6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6" name="Shape 66"/>
          <p:cNvSpPr txBox="1"/>
          <p:nvPr/>
        </p:nvSpPr>
        <p:spPr>
          <a:xfrm>
            <a:off x="2533650" y="4810125"/>
            <a:ext cx="3400500" cy="6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7" name="Shape 67"/>
          <p:cNvSpPr txBox="1"/>
          <p:nvPr/>
        </p:nvSpPr>
        <p:spPr>
          <a:xfrm>
            <a:off x="2533650" y="4076700"/>
            <a:ext cx="3400500" cy="6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8" name="Shape 68"/>
          <p:cNvSpPr txBox="1"/>
          <p:nvPr/>
        </p:nvSpPr>
        <p:spPr>
          <a:xfrm>
            <a:off x="2581275" y="2743200"/>
            <a:ext cx="34005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9" name="Shape 69"/>
          <p:cNvSpPr txBox="1"/>
          <p:nvPr/>
        </p:nvSpPr>
        <p:spPr>
          <a:xfrm>
            <a:off x="2533650" y="3333750"/>
            <a:ext cx="34005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885825" y="3538500"/>
            <a:ext cx="2762100" cy="21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</p:txBody>
      </p:sp>
      <p:sp>
        <p:nvSpPr>
          <p:cNvPr id="75" name="Shape 75"/>
          <p:cNvSpPr txBox="1"/>
          <p:nvPr/>
        </p:nvSpPr>
        <p:spPr>
          <a:xfrm>
            <a:off x="6496050" y="3424200"/>
            <a:ext cx="2762100" cy="21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6" name="Shape 76"/>
          <p:cNvSpPr txBox="1"/>
          <p:nvPr/>
        </p:nvSpPr>
        <p:spPr>
          <a:xfrm>
            <a:off x="4057650" y="3348000"/>
            <a:ext cx="1857300" cy="21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</Words>
  <Application>Microsoft Office PowerPoint</Application>
  <PresentationFormat>Custom</PresentationFormat>
  <Paragraphs>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2</cp:revision>
  <dcterms:modified xsi:type="dcterms:W3CDTF">2019-04-17T15:31:52Z</dcterms:modified>
</cp:coreProperties>
</file>