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434" y="-1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190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765125" y="3017525"/>
            <a:ext cx="37998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765125" y="3946000"/>
            <a:ext cx="37998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765125" y="4930875"/>
            <a:ext cx="37998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765125" y="5849450"/>
            <a:ext cx="37998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765125" y="6803725"/>
            <a:ext cx="37998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 txBox="1"/>
          <p:nvPr/>
        </p:nvSpPr>
        <p:spPr>
          <a:xfrm>
            <a:off x="765125" y="7738450"/>
            <a:ext cx="37998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765125" y="8673175"/>
            <a:ext cx="37998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04800" y="152400"/>
            <a:ext cx="7162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765125" y="8836500"/>
            <a:ext cx="37998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711200" y="7931475"/>
            <a:ext cx="37998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711200" y="7026450"/>
            <a:ext cx="37998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711200" y="5915100"/>
            <a:ext cx="3799800" cy="9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711200" y="4874900"/>
            <a:ext cx="37998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711200" y="4133225"/>
            <a:ext cx="37998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711200" y="3262575"/>
            <a:ext cx="37998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04800" y="152400"/>
            <a:ext cx="7162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9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1</cp:revision>
  <dcterms:modified xsi:type="dcterms:W3CDTF">2019-03-05T16:52:24Z</dcterms:modified>
</cp:coreProperties>
</file>