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407275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84" y="-102"/>
      </p:cViewPr>
      <p:guideLst>
        <p:guide orient="horz" pos="3168"/>
        <p:guide pos="23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66825" y="685800"/>
            <a:ext cx="252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74634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685800"/>
            <a:ext cx="25257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2166825" y="685800"/>
            <a:ext cx="25251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52484" y="1456058"/>
            <a:ext cx="69018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52477" y="5542289"/>
            <a:ext cx="69018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52477" y="2163089"/>
            <a:ext cx="69018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52477" y="6164351"/>
            <a:ext cx="69018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52477" y="4206107"/>
            <a:ext cx="69018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52477" y="870271"/>
            <a:ext cx="69018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52477" y="2253729"/>
            <a:ext cx="69018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52477" y="870271"/>
            <a:ext cx="69018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52477" y="2253729"/>
            <a:ext cx="32400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3914249" y="2253729"/>
            <a:ext cx="32400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52477" y="870271"/>
            <a:ext cx="69018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52477" y="1086507"/>
            <a:ext cx="22746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52477" y="2717440"/>
            <a:ext cx="22746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97103" y="880293"/>
            <a:ext cx="51579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703325" y="-244"/>
            <a:ext cx="3703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15055" y="2411542"/>
            <a:ext cx="32766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15055" y="5481569"/>
            <a:ext cx="32766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001000" y="1415969"/>
            <a:ext cx="31080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52477" y="8273124"/>
            <a:ext cx="485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52477" y="870271"/>
            <a:ext cx="69018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52477" y="2253729"/>
            <a:ext cx="69018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862700" y="9119180"/>
            <a:ext cx="4443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2629475" y="2289100"/>
            <a:ext cx="1114800" cy="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5" name="Shape 55"/>
          <p:cNvSpPr txBox="1"/>
          <p:nvPr/>
        </p:nvSpPr>
        <p:spPr>
          <a:xfrm>
            <a:off x="2629475" y="3096750"/>
            <a:ext cx="1114800" cy="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6" name="Shape 56"/>
          <p:cNvSpPr txBox="1"/>
          <p:nvPr/>
        </p:nvSpPr>
        <p:spPr>
          <a:xfrm>
            <a:off x="2629475" y="3972475"/>
            <a:ext cx="1114800" cy="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7" name="Shape 57"/>
          <p:cNvSpPr txBox="1"/>
          <p:nvPr/>
        </p:nvSpPr>
        <p:spPr>
          <a:xfrm>
            <a:off x="2629475" y="4805650"/>
            <a:ext cx="1114800" cy="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8" name="Shape 58"/>
          <p:cNvSpPr txBox="1"/>
          <p:nvPr/>
        </p:nvSpPr>
        <p:spPr>
          <a:xfrm>
            <a:off x="2577650" y="2646650"/>
            <a:ext cx="40683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9" name="Shape 59"/>
          <p:cNvSpPr txBox="1"/>
          <p:nvPr/>
        </p:nvSpPr>
        <p:spPr>
          <a:xfrm>
            <a:off x="2629475" y="3445375"/>
            <a:ext cx="40683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0" name="Shape 60"/>
          <p:cNvSpPr txBox="1"/>
          <p:nvPr/>
        </p:nvSpPr>
        <p:spPr>
          <a:xfrm>
            <a:off x="2629475" y="4295575"/>
            <a:ext cx="40683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1" name="Shape 61"/>
          <p:cNvSpPr txBox="1"/>
          <p:nvPr/>
        </p:nvSpPr>
        <p:spPr>
          <a:xfrm>
            <a:off x="2629475" y="5145775"/>
            <a:ext cx="40683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2" name="Shape 62"/>
          <p:cNvSpPr txBox="1"/>
          <p:nvPr/>
        </p:nvSpPr>
        <p:spPr>
          <a:xfrm>
            <a:off x="2492550" y="6583125"/>
            <a:ext cx="40683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3" name="Shape 63"/>
          <p:cNvSpPr txBox="1"/>
          <p:nvPr/>
        </p:nvSpPr>
        <p:spPr>
          <a:xfrm>
            <a:off x="2492550" y="7475900"/>
            <a:ext cx="40683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4" name="Shape 64"/>
          <p:cNvSpPr txBox="1"/>
          <p:nvPr/>
        </p:nvSpPr>
        <p:spPr>
          <a:xfrm>
            <a:off x="2577650" y="8266525"/>
            <a:ext cx="40683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5" name="Shape 65"/>
          <p:cNvSpPr txBox="1"/>
          <p:nvPr/>
        </p:nvSpPr>
        <p:spPr>
          <a:xfrm>
            <a:off x="2577650" y="8997575"/>
            <a:ext cx="40683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2" name="Rectangle 1"/>
          <p:cNvSpPr/>
          <p:nvPr/>
        </p:nvSpPr>
        <p:spPr>
          <a:xfrm>
            <a:off x="198437" y="0"/>
            <a:ext cx="6934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Name: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2475525" y="7933850"/>
            <a:ext cx="40683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1" name="Shape 71"/>
          <p:cNvSpPr txBox="1"/>
          <p:nvPr/>
        </p:nvSpPr>
        <p:spPr>
          <a:xfrm>
            <a:off x="2475525" y="8647875"/>
            <a:ext cx="4068300" cy="7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2" name="Shape 72"/>
          <p:cNvSpPr txBox="1"/>
          <p:nvPr/>
        </p:nvSpPr>
        <p:spPr>
          <a:xfrm>
            <a:off x="2475525" y="7065075"/>
            <a:ext cx="40683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3" name="Shape 73"/>
          <p:cNvSpPr txBox="1"/>
          <p:nvPr/>
        </p:nvSpPr>
        <p:spPr>
          <a:xfrm>
            <a:off x="2440700" y="6477150"/>
            <a:ext cx="4068300" cy="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4" name="Shape 74"/>
          <p:cNvSpPr txBox="1"/>
          <p:nvPr/>
        </p:nvSpPr>
        <p:spPr>
          <a:xfrm>
            <a:off x="2440700" y="5965800"/>
            <a:ext cx="4068300" cy="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5" name="Shape 75"/>
          <p:cNvSpPr txBox="1"/>
          <p:nvPr/>
        </p:nvSpPr>
        <p:spPr>
          <a:xfrm>
            <a:off x="2440700" y="5173650"/>
            <a:ext cx="40683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6" name="Shape 76"/>
          <p:cNvSpPr txBox="1"/>
          <p:nvPr/>
        </p:nvSpPr>
        <p:spPr>
          <a:xfrm>
            <a:off x="2440700" y="4194250"/>
            <a:ext cx="40683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7" name="Shape 77"/>
          <p:cNvSpPr txBox="1"/>
          <p:nvPr/>
        </p:nvSpPr>
        <p:spPr>
          <a:xfrm>
            <a:off x="2475525" y="3214850"/>
            <a:ext cx="40683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8" name="Shape 78"/>
          <p:cNvSpPr txBox="1"/>
          <p:nvPr/>
        </p:nvSpPr>
        <p:spPr>
          <a:xfrm>
            <a:off x="2551325" y="2363125"/>
            <a:ext cx="40683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Custom</PresentationFormat>
  <Paragraphs>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2</cp:revision>
  <dcterms:modified xsi:type="dcterms:W3CDTF">2019-04-26T16:07:52Z</dcterms:modified>
</cp:coreProperties>
</file>