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769775" y="5675925"/>
            <a:ext cx="3582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5" name="Shape 55"/>
          <p:cNvSpPr txBox="1"/>
          <p:nvPr/>
        </p:nvSpPr>
        <p:spPr>
          <a:xfrm>
            <a:off x="3769775" y="6338900"/>
            <a:ext cx="3582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6" name="Shape 56"/>
          <p:cNvSpPr txBox="1"/>
          <p:nvPr/>
        </p:nvSpPr>
        <p:spPr>
          <a:xfrm>
            <a:off x="3769775" y="7708225"/>
            <a:ext cx="3582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7" name="Shape 57"/>
          <p:cNvSpPr txBox="1"/>
          <p:nvPr/>
        </p:nvSpPr>
        <p:spPr>
          <a:xfrm>
            <a:off x="3632850" y="7023563"/>
            <a:ext cx="3582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58" name="Shape 58"/>
          <p:cNvSpPr txBox="1"/>
          <p:nvPr/>
        </p:nvSpPr>
        <p:spPr>
          <a:xfrm>
            <a:off x="3769775" y="8379700"/>
            <a:ext cx="3582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A7664-7F0C-4A0B-A98C-1581FA30F24B}"/>
              </a:ext>
            </a:extLst>
          </p:cNvPr>
          <p:cNvSpPr/>
          <p:nvPr/>
        </p:nvSpPr>
        <p:spPr>
          <a:xfrm>
            <a:off x="223520" y="0"/>
            <a:ext cx="7335520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485050" y="4161225"/>
            <a:ext cx="35316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4" name="Shape 64"/>
          <p:cNvSpPr txBox="1"/>
          <p:nvPr/>
        </p:nvSpPr>
        <p:spPr>
          <a:xfrm>
            <a:off x="485050" y="4842000"/>
            <a:ext cx="35316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5" name="Shape 65"/>
          <p:cNvSpPr txBox="1"/>
          <p:nvPr/>
        </p:nvSpPr>
        <p:spPr>
          <a:xfrm>
            <a:off x="3964725" y="4842000"/>
            <a:ext cx="33450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6" name="Shape 66"/>
          <p:cNvSpPr txBox="1"/>
          <p:nvPr/>
        </p:nvSpPr>
        <p:spPr>
          <a:xfrm>
            <a:off x="4016650" y="4186800"/>
            <a:ext cx="3345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7" name="Shape 67"/>
          <p:cNvSpPr txBox="1"/>
          <p:nvPr/>
        </p:nvSpPr>
        <p:spPr>
          <a:xfrm>
            <a:off x="4092450" y="3786825"/>
            <a:ext cx="33450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8" name="Shape 68"/>
          <p:cNvSpPr txBox="1"/>
          <p:nvPr/>
        </p:nvSpPr>
        <p:spPr>
          <a:xfrm>
            <a:off x="4876025" y="6449550"/>
            <a:ext cx="24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69" name="Shape 69"/>
          <p:cNvSpPr txBox="1"/>
          <p:nvPr/>
        </p:nvSpPr>
        <p:spPr>
          <a:xfrm>
            <a:off x="4876025" y="7231675"/>
            <a:ext cx="24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0" name="Shape 70"/>
          <p:cNvSpPr txBox="1"/>
          <p:nvPr/>
        </p:nvSpPr>
        <p:spPr>
          <a:xfrm>
            <a:off x="4876025" y="7962750"/>
            <a:ext cx="2433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1" name="Shape 71"/>
          <p:cNvSpPr txBox="1"/>
          <p:nvPr/>
        </p:nvSpPr>
        <p:spPr>
          <a:xfrm>
            <a:off x="4876025" y="8659775"/>
            <a:ext cx="2433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476550" y="6966350"/>
            <a:ext cx="32508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7" name="Shape 77"/>
          <p:cNvSpPr txBox="1"/>
          <p:nvPr/>
        </p:nvSpPr>
        <p:spPr>
          <a:xfrm>
            <a:off x="416200" y="7680375"/>
            <a:ext cx="34557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8" name="Shape 78"/>
          <p:cNvSpPr txBox="1"/>
          <p:nvPr/>
        </p:nvSpPr>
        <p:spPr>
          <a:xfrm>
            <a:off x="476550" y="8573125"/>
            <a:ext cx="34557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79" name="Shape 79"/>
          <p:cNvSpPr txBox="1"/>
          <p:nvPr/>
        </p:nvSpPr>
        <p:spPr>
          <a:xfrm>
            <a:off x="3990275" y="6966350"/>
            <a:ext cx="33453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0" name="Shape 80"/>
          <p:cNvSpPr txBox="1"/>
          <p:nvPr/>
        </p:nvSpPr>
        <p:spPr>
          <a:xfrm>
            <a:off x="3990275" y="7850575"/>
            <a:ext cx="34047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1" name="Shape 81"/>
          <p:cNvSpPr txBox="1"/>
          <p:nvPr/>
        </p:nvSpPr>
        <p:spPr>
          <a:xfrm>
            <a:off x="4134175" y="8909600"/>
            <a:ext cx="3201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442500" y="6489050"/>
            <a:ext cx="34974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7" name="Shape 87"/>
          <p:cNvSpPr txBox="1"/>
          <p:nvPr/>
        </p:nvSpPr>
        <p:spPr>
          <a:xfrm>
            <a:off x="442500" y="5884100"/>
            <a:ext cx="3497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8" name="Shape 88"/>
          <p:cNvSpPr txBox="1"/>
          <p:nvPr/>
        </p:nvSpPr>
        <p:spPr>
          <a:xfrm>
            <a:off x="442500" y="5142975"/>
            <a:ext cx="3497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9" name="Shape 89"/>
          <p:cNvSpPr txBox="1"/>
          <p:nvPr/>
        </p:nvSpPr>
        <p:spPr>
          <a:xfrm>
            <a:off x="442500" y="4359300"/>
            <a:ext cx="3497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0" name="Shape 90"/>
          <p:cNvSpPr txBox="1"/>
          <p:nvPr/>
        </p:nvSpPr>
        <p:spPr>
          <a:xfrm>
            <a:off x="442500" y="3669250"/>
            <a:ext cx="34974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1" name="Shape 91"/>
          <p:cNvSpPr/>
          <p:nvPr/>
        </p:nvSpPr>
        <p:spPr>
          <a:xfrm>
            <a:off x="3929725" y="5474825"/>
            <a:ext cx="3497400" cy="152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Custom</PresentationFormat>
  <Paragraphs>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McLin</dc:creator>
  <cp:lastModifiedBy>alison McLin</cp:lastModifiedBy>
  <cp:revision>2</cp:revision>
  <dcterms:modified xsi:type="dcterms:W3CDTF">2019-01-09T18:34:44Z</dcterms:modified>
</cp:coreProperties>
</file>