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256" y="-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440759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/>
        </p:nvSpPr>
        <p:spPr>
          <a:xfrm>
            <a:off x="747925" y="12121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3" name="Shape 63"/>
          <p:cNvSpPr txBox="1"/>
          <p:nvPr/>
        </p:nvSpPr>
        <p:spPr>
          <a:xfrm>
            <a:off x="747925" y="18288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840150" y="24454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Shape 65"/>
          <p:cNvSpPr txBox="1"/>
          <p:nvPr/>
        </p:nvSpPr>
        <p:spPr>
          <a:xfrm>
            <a:off x="840150" y="3062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/>
          <p:nvPr/>
        </p:nvSpPr>
        <p:spPr>
          <a:xfrm>
            <a:off x="840150" y="41601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Shape 67"/>
          <p:cNvSpPr txBox="1"/>
          <p:nvPr/>
        </p:nvSpPr>
        <p:spPr>
          <a:xfrm>
            <a:off x="840150" y="47412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Shape 68"/>
          <p:cNvSpPr txBox="1"/>
          <p:nvPr/>
        </p:nvSpPr>
        <p:spPr>
          <a:xfrm>
            <a:off x="923775" y="53836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Shape 69"/>
          <p:cNvSpPr txBox="1"/>
          <p:nvPr/>
        </p:nvSpPr>
        <p:spPr>
          <a:xfrm>
            <a:off x="878450" y="6026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Shape 70"/>
          <p:cNvSpPr txBox="1"/>
          <p:nvPr/>
        </p:nvSpPr>
        <p:spPr>
          <a:xfrm>
            <a:off x="840150" y="71080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Shape 71"/>
          <p:cNvSpPr txBox="1"/>
          <p:nvPr/>
        </p:nvSpPr>
        <p:spPr>
          <a:xfrm>
            <a:off x="840150" y="77848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840150" y="83608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878450" y="8990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Rectangle 13"/>
          <p:cNvSpPr/>
          <p:nvPr/>
        </p:nvSpPr>
        <p:spPr>
          <a:xfrm>
            <a:off x="381000" y="152400"/>
            <a:ext cx="7086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152400"/>
            <a:ext cx="7086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Name/s: </a:t>
            </a:r>
            <a:endParaRPr lang="en-US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/>
        </p:nvSpPr>
        <p:spPr>
          <a:xfrm>
            <a:off x="747925" y="12121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Shape 79"/>
          <p:cNvSpPr txBox="1"/>
          <p:nvPr/>
        </p:nvSpPr>
        <p:spPr>
          <a:xfrm>
            <a:off x="747925" y="18288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Shape 80"/>
          <p:cNvSpPr txBox="1"/>
          <p:nvPr/>
        </p:nvSpPr>
        <p:spPr>
          <a:xfrm>
            <a:off x="840150" y="24454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840150" y="3062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 txBox="1"/>
          <p:nvPr/>
        </p:nvSpPr>
        <p:spPr>
          <a:xfrm>
            <a:off x="840150" y="41601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 txBox="1"/>
          <p:nvPr/>
        </p:nvSpPr>
        <p:spPr>
          <a:xfrm>
            <a:off x="840150" y="47412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Shape 84"/>
          <p:cNvSpPr txBox="1"/>
          <p:nvPr/>
        </p:nvSpPr>
        <p:spPr>
          <a:xfrm>
            <a:off x="923775" y="53836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878450" y="6026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Shape 86"/>
          <p:cNvSpPr txBox="1"/>
          <p:nvPr/>
        </p:nvSpPr>
        <p:spPr>
          <a:xfrm>
            <a:off x="840150" y="71080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840150" y="77848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 txBox="1"/>
          <p:nvPr/>
        </p:nvSpPr>
        <p:spPr>
          <a:xfrm>
            <a:off x="840150" y="83608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 txBox="1"/>
          <p:nvPr/>
        </p:nvSpPr>
        <p:spPr>
          <a:xfrm>
            <a:off x="878450" y="8990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747925" y="69697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Shape 91"/>
          <p:cNvSpPr txBox="1"/>
          <p:nvPr/>
        </p:nvSpPr>
        <p:spPr>
          <a:xfrm>
            <a:off x="747925" y="77344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Shape 92"/>
          <p:cNvSpPr txBox="1"/>
          <p:nvPr/>
        </p:nvSpPr>
        <p:spPr>
          <a:xfrm>
            <a:off x="747925" y="8387438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 txBox="1"/>
          <p:nvPr/>
        </p:nvSpPr>
        <p:spPr>
          <a:xfrm>
            <a:off x="711200" y="8938438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805750" y="59246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Shape 95"/>
          <p:cNvSpPr txBox="1"/>
          <p:nvPr/>
        </p:nvSpPr>
        <p:spPr>
          <a:xfrm>
            <a:off x="805750" y="52260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Shape 96"/>
          <p:cNvSpPr txBox="1"/>
          <p:nvPr/>
        </p:nvSpPr>
        <p:spPr>
          <a:xfrm>
            <a:off x="805750" y="46058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Shape 97"/>
          <p:cNvSpPr txBox="1"/>
          <p:nvPr/>
        </p:nvSpPr>
        <p:spPr>
          <a:xfrm>
            <a:off x="805750" y="39857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Shape 98"/>
          <p:cNvSpPr txBox="1"/>
          <p:nvPr/>
        </p:nvSpPr>
        <p:spPr>
          <a:xfrm>
            <a:off x="711200" y="29944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711200" y="22419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747925" y="16975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Shape 101"/>
          <p:cNvSpPr txBox="1"/>
          <p:nvPr/>
        </p:nvSpPr>
        <p:spPr>
          <a:xfrm>
            <a:off x="747925" y="10590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/>
        </p:nvSpPr>
        <p:spPr>
          <a:xfrm>
            <a:off x="809675" y="88439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809675" y="81796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738550" y="75668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 txBox="1"/>
          <p:nvPr/>
        </p:nvSpPr>
        <p:spPr>
          <a:xfrm>
            <a:off x="738550" y="69541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Shape 110"/>
          <p:cNvSpPr txBox="1"/>
          <p:nvPr/>
        </p:nvSpPr>
        <p:spPr>
          <a:xfrm>
            <a:off x="738550" y="59115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684625" y="522145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 txBox="1"/>
          <p:nvPr/>
        </p:nvSpPr>
        <p:spPr>
          <a:xfrm>
            <a:off x="738550" y="46087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684625" y="39960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 txBox="1"/>
          <p:nvPr/>
        </p:nvSpPr>
        <p:spPr>
          <a:xfrm>
            <a:off x="684625" y="29791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 txBox="1"/>
          <p:nvPr/>
        </p:nvSpPr>
        <p:spPr>
          <a:xfrm>
            <a:off x="684625" y="226332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Shape 116"/>
          <p:cNvSpPr txBox="1"/>
          <p:nvPr/>
        </p:nvSpPr>
        <p:spPr>
          <a:xfrm>
            <a:off x="684625" y="17279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684625" y="1037875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/>
        </p:nvSpPr>
        <p:spPr>
          <a:xfrm>
            <a:off x="792475" y="5284775"/>
            <a:ext cx="4771200" cy="12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747150" y="4586075"/>
            <a:ext cx="6405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Shape 124"/>
          <p:cNvSpPr txBox="1"/>
          <p:nvPr/>
        </p:nvSpPr>
        <p:spPr>
          <a:xfrm>
            <a:off x="792475" y="3947550"/>
            <a:ext cx="63087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 txBox="1"/>
          <p:nvPr/>
        </p:nvSpPr>
        <p:spPr>
          <a:xfrm>
            <a:off x="792475" y="3371550"/>
            <a:ext cx="62313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792475" y="2610325"/>
            <a:ext cx="5990400" cy="66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747150" y="1903050"/>
            <a:ext cx="62313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 txBox="1"/>
          <p:nvPr/>
        </p:nvSpPr>
        <p:spPr>
          <a:xfrm>
            <a:off x="667425" y="1273100"/>
            <a:ext cx="47712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Custom</PresentationFormat>
  <Paragraphs>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4</cp:revision>
  <dcterms:modified xsi:type="dcterms:W3CDTF">2019-03-12T20:42:38Z</dcterms:modified>
</cp:coreProperties>
</file>