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2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2250325" y="5618175"/>
            <a:ext cx="2523600" cy="14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5" name="Shape 55"/>
          <p:cNvSpPr txBox="1"/>
          <p:nvPr/>
        </p:nvSpPr>
        <p:spPr>
          <a:xfrm>
            <a:off x="4773925" y="5618175"/>
            <a:ext cx="2523600" cy="14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6" name="Shape 56"/>
          <p:cNvSpPr txBox="1"/>
          <p:nvPr/>
        </p:nvSpPr>
        <p:spPr>
          <a:xfrm>
            <a:off x="4832725" y="7147925"/>
            <a:ext cx="2523600" cy="14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7" name="Shape 57"/>
          <p:cNvSpPr txBox="1"/>
          <p:nvPr/>
        </p:nvSpPr>
        <p:spPr>
          <a:xfrm>
            <a:off x="2250325" y="7155850"/>
            <a:ext cx="2523600" cy="14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8" name="Shape 58"/>
          <p:cNvSpPr txBox="1"/>
          <p:nvPr/>
        </p:nvSpPr>
        <p:spPr>
          <a:xfrm>
            <a:off x="2250325" y="4080500"/>
            <a:ext cx="2523600" cy="14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9" name="Shape 59"/>
          <p:cNvSpPr txBox="1"/>
          <p:nvPr/>
        </p:nvSpPr>
        <p:spPr>
          <a:xfrm>
            <a:off x="2250325" y="2593100"/>
            <a:ext cx="2523600" cy="14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0" name="Shape 60"/>
          <p:cNvSpPr txBox="1"/>
          <p:nvPr/>
        </p:nvSpPr>
        <p:spPr>
          <a:xfrm>
            <a:off x="4773925" y="2558675"/>
            <a:ext cx="2523600" cy="14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 smtClean="0"/>
              <a:t>f</a:t>
            </a:r>
            <a:endParaRPr sz="1000" dirty="0"/>
          </a:p>
        </p:txBody>
      </p:sp>
      <p:sp>
        <p:nvSpPr>
          <p:cNvPr id="61" name="Shape 61"/>
          <p:cNvSpPr txBox="1"/>
          <p:nvPr/>
        </p:nvSpPr>
        <p:spPr>
          <a:xfrm>
            <a:off x="4832725" y="4088425"/>
            <a:ext cx="2523600" cy="14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2" name="Rectangle 1"/>
          <p:cNvSpPr/>
          <p:nvPr/>
        </p:nvSpPr>
        <p:spPr>
          <a:xfrm>
            <a:off x="325464" y="0"/>
            <a:ext cx="7268705" cy="821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Name: </a:t>
            </a:r>
            <a:endParaRPr lang="en-US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Mc Lin</dc:creator>
  <cp:lastModifiedBy>alison McLin</cp:lastModifiedBy>
  <cp:revision>2</cp:revision>
  <dcterms:modified xsi:type="dcterms:W3CDTF">2020-02-10T19:27:20Z</dcterms:modified>
</cp:coreProperties>
</file>