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8" r:id="rId5"/>
    <p:sldId id="260" r:id="rId6"/>
    <p:sldId id="261" r:id="rId7"/>
    <p:sldId id="267" r:id="rId8"/>
    <p:sldId id="262" r:id="rId9"/>
    <p:sldId id="269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57" autoAdjust="0"/>
    <p:restoredTop sz="94640"/>
  </p:normalViewPr>
  <p:slideViewPr>
    <p:cSldViewPr>
      <p:cViewPr varScale="1">
        <p:scale>
          <a:sx n="103" d="100"/>
          <a:sy n="103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6C5C9-8F32-4556-93D7-120EB8E428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5A9F85-3661-48EB-986F-7304270BD278}">
      <dgm:prSet custT="1"/>
      <dgm:spPr/>
      <dgm:t>
        <a:bodyPr/>
        <a:lstStyle/>
        <a:p>
          <a:pPr rtl="0"/>
          <a:r>
            <a:rPr lang="en-US" sz="4400" dirty="0" smtClean="0"/>
            <a:t>The Roaring Twenties</a:t>
          </a:r>
          <a:endParaRPr lang="en-US" sz="4400" dirty="0"/>
        </a:p>
      </dgm:t>
    </dgm:pt>
    <dgm:pt modelId="{87E11229-ECF5-4432-97B8-C47F3DCA5901}" type="parTrans" cxnId="{A7D605D8-E267-436B-A3CD-8C6D3A7810CC}">
      <dgm:prSet/>
      <dgm:spPr/>
      <dgm:t>
        <a:bodyPr/>
        <a:lstStyle/>
        <a:p>
          <a:endParaRPr lang="en-US"/>
        </a:p>
      </dgm:t>
    </dgm:pt>
    <dgm:pt modelId="{CC356776-9E36-464C-BBDF-84B5E4A01153}" type="sibTrans" cxnId="{A7D605D8-E267-436B-A3CD-8C6D3A7810CC}">
      <dgm:prSet/>
      <dgm:spPr/>
      <dgm:t>
        <a:bodyPr/>
        <a:lstStyle/>
        <a:p>
          <a:endParaRPr lang="en-US"/>
        </a:p>
      </dgm:t>
    </dgm:pt>
    <dgm:pt modelId="{31CCBE44-8240-4AAB-B31F-91A48F909CBA}">
      <dgm:prSet/>
      <dgm:spPr/>
      <dgm:t>
        <a:bodyPr/>
        <a:lstStyle/>
        <a:p>
          <a:pPr rtl="0"/>
          <a:r>
            <a:rPr lang="en-US" smtClean="0"/>
            <a:t>Pro-America, Anti …</a:t>
          </a:r>
          <a:endParaRPr lang="en-US"/>
        </a:p>
      </dgm:t>
    </dgm:pt>
    <dgm:pt modelId="{69BD48B2-6C1C-4762-9206-AC6FA4DB6CB1}" type="parTrans" cxnId="{1A1C93F0-29DC-406F-A5F1-B7CCCB7D7765}">
      <dgm:prSet/>
      <dgm:spPr/>
      <dgm:t>
        <a:bodyPr/>
        <a:lstStyle/>
        <a:p>
          <a:endParaRPr lang="en-US"/>
        </a:p>
      </dgm:t>
    </dgm:pt>
    <dgm:pt modelId="{385941DF-ADE5-459E-A2F9-9B9ECB84332A}" type="sibTrans" cxnId="{1A1C93F0-29DC-406F-A5F1-B7CCCB7D7765}">
      <dgm:prSet/>
      <dgm:spPr/>
      <dgm:t>
        <a:bodyPr/>
        <a:lstStyle/>
        <a:p>
          <a:endParaRPr lang="en-US"/>
        </a:p>
      </dgm:t>
    </dgm:pt>
    <dgm:pt modelId="{62E683C2-8B7B-4D7A-B046-C6C018E27B64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2B02D39A-7043-47B1-B5A3-3C9D4F2B13EF}" type="parTrans" cxnId="{7FA3664A-7DA1-42C8-B2C2-78888D137478}">
      <dgm:prSet/>
      <dgm:spPr/>
      <dgm:t>
        <a:bodyPr/>
        <a:lstStyle/>
        <a:p>
          <a:endParaRPr lang="en-US"/>
        </a:p>
      </dgm:t>
    </dgm:pt>
    <dgm:pt modelId="{31D85F59-6515-45AB-98CD-D285259E73F4}" type="sibTrans" cxnId="{7FA3664A-7DA1-42C8-B2C2-78888D137478}">
      <dgm:prSet/>
      <dgm:spPr/>
      <dgm:t>
        <a:bodyPr/>
        <a:lstStyle/>
        <a:p>
          <a:endParaRPr lang="en-US"/>
        </a:p>
      </dgm:t>
    </dgm:pt>
    <dgm:pt modelId="{672A02A4-BAD0-44EA-8EB1-554568284948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61AAA5E0-3EF0-4DE0-AD2D-2E68C7779DF0}" type="parTrans" cxnId="{4F6D054D-26E2-455F-91B0-C5E00B3E7149}">
      <dgm:prSet/>
      <dgm:spPr/>
      <dgm:t>
        <a:bodyPr/>
        <a:lstStyle/>
        <a:p>
          <a:endParaRPr lang="en-US"/>
        </a:p>
      </dgm:t>
    </dgm:pt>
    <dgm:pt modelId="{5C6F42E9-8D35-4289-9B34-929D9ABC1925}" type="sibTrans" cxnId="{4F6D054D-26E2-455F-91B0-C5E00B3E7149}">
      <dgm:prSet/>
      <dgm:spPr/>
      <dgm:t>
        <a:bodyPr/>
        <a:lstStyle/>
        <a:p>
          <a:endParaRPr lang="en-US"/>
        </a:p>
      </dgm:t>
    </dgm:pt>
    <dgm:pt modelId="{CFF8286A-FB20-4FE6-BF1C-7B1CC1500C06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48CB0D41-E360-4D62-A934-96D3F402F8C7}" type="parTrans" cxnId="{481E6BAE-542D-409F-8408-7297028FE759}">
      <dgm:prSet/>
      <dgm:spPr/>
      <dgm:t>
        <a:bodyPr/>
        <a:lstStyle/>
        <a:p>
          <a:endParaRPr lang="en-US"/>
        </a:p>
      </dgm:t>
    </dgm:pt>
    <dgm:pt modelId="{E2F9FFF2-84D4-448F-905F-5DB8C83ED7DE}" type="sibTrans" cxnId="{481E6BAE-542D-409F-8408-7297028FE759}">
      <dgm:prSet/>
      <dgm:spPr/>
      <dgm:t>
        <a:bodyPr/>
        <a:lstStyle/>
        <a:p>
          <a:endParaRPr lang="en-US"/>
        </a:p>
      </dgm:t>
    </dgm:pt>
    <dgm:pt modelId="{446F4F13-9BAF-4B20-971A-7BC828F75167}">
      <dgm:prSet/>
      <dgm:spPr/>
      <dgm:t>
        <a:bodyPr/>
        <a:lstStyle/>
        <a:p>
          <a:pPr rtl="0"/>
          <a:r>
            <a:rPr lang="en-US" smtClean="0"/>
            <a:t>Crime</a:t>
          </a:r>
          <a:endParaRPr lang="en-US"/>
        </a:p>
      </dgm:t>
    </dgm:pt>
    <dgm:pt modelId="{737307F7-077B-4A01-8E1B-D04764A4D901}" type="parTrans" cxnId="{EEDDAEB4-A386-4BF5-BD47-B4F4463B24F4}">
      <dgm:prSet/>
      <dgm:spPr/>
      <dgm:t>
        <a:bodyPr/>
        <a:lstStyle/>
        <a:p>
          <a:endParaRPr lang="en-US"/>
        </a:p>
      </dgm:t>
    </dgm:pt>
    <dgm:pt modelId="{0DD18C1A-A263-4A0F-BED7-D8438EDD4381}" type="sibTrans" cxnId="{EEDDAEB4-A386-4BF5-BD47-B4F4463B24F4}">
      <dgm:prSet/>
      <dgm:spPr/>
      <dgm:t>
        <a:bodyPr/>
        <a:lstStyle/>
        <a:p>
          <a:endParaRPr lang="en-US"/>
        </a:p>
      </dgm:t>
    </dgm:pt>
    <dgm:pt modelId="{9CCAB9B8-ABAD-4FE7-8F30-0E25E6130327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E2613C60-DCD4-4E55-B4F3-F3C788834F0F}" type="parTrans" cxnId="{5BE63331-1C38-4EBB-B045-25509E7FCFA2}">
      <dgm:prSet/>
      <dgm:spPr/>
      <dgm:t>
        <a:bodyPr/>
        <a:lstStyle/>
        <a:p>
          <a:endParaRPr lang="en-US"/>
        </a:p>
      </dgm:t>
    </dgm:pt>
    <dgm:pt modelId="{D4E7FF35-6709-4B2B-84DA-8992BF806098}" type="sibTrans" cxnId="{5BE63331-1C38-4EBB-B045-25509E7FCFA2}">
      <dgm:prSet/>
      <dgm:spPr/>
      <dgm:t>
        <a:bodyPr/>
        <a:lstStyle/>
        <a:p>
          <a:endParaRPr lang="en-US"/>
        </a:p>
      </dgm:t>
    </dgm:pt>
    <dgm:pt modelId="{2CDCA171-1EBD-4900-9053-9ABCF32AB28A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3121BACF-DCEC-4556-A519-8C06A5DD676C}" type="parTrans" cxnId="{38DC1574-4FC4-4A5A-811C-4FA1741C0260}">
      <dgm:prSet/>
      <dgm:spPr/>
      <dgm:t>
        <a:bodyPr/>
        <a:lstStyle/>
        <a:p>
          <a:endParaRPr lang="en-US"/>
        </a:p>
      </dgm:t>
    </dgm:pt>
    <dgm:pt modelId="{121E6D6E-2BEE-4E45-9B20-2D452C812C13}" type="sibTrans" cxnId="{38DC1574-4FC4-4A5A-811C-4FA1741C0260}">
      <dgm:prSet/>
      <dgm:spPr/>
      <dgm:t>
        <a:bodyPr/>
        <a:lstStyle/>
        <a:p>
          <a:endParaRPr lang="en-US"/>
        </a:p>
      </dgm:t>
    </dgm:pt>
    <dgm:pt modelId="{1841464E-465F-40BD-BD44-F452B715D323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F0F8ACD8-92C9-47F0-B991-FDAB42B6495C}" type="parTrans" cxnId="{0A546011-7DEE-49AC-912E-A56DD534CF1E}">
      <dgm:prSet/>
      <dgm:spPr/>
      <dgm:t>
        <a:bodyPr/>
        <a:lstStyle/>
        <a:p>
          <a:endParaRPr lang="en-US"/>
        </a:p>
      </dgm:t>
    </dgm:pt>
    <dgm:pt modelId="{083731D8-CF5D-45D0-A9D0-3E5422E40CD2}" type="sibTrans" cxnId="{0A546011-7DEE-49AC-912E-A56DD534CF1E}">
      <dgm:prSet/>
      <dgm:spPr/>
      <dgm:t>
        <a:bodyPr/>
        <a:lstStyle/>
        <a:p>
          <a:endParaRPr lang="en-US"/>
        </a:p>
      </dgm:t>
    </dgm:pt>
    <dgm:pt modelId="{0E88CB14-4D97-4DA0-8D72-2C5210F93A04}">
      <dgm:prSet/>
      <dgm:spPr/>
      <dgm:t>
        <a:bodyPr/>
        <a:lstStyle/>
        <a:p>
          <a:pPr rtl="0"/>
          <a:r>
            <a:rPr lang="en-US" smtClean="0"/>
            <a:t>Trials</a:t>
          </a:r>
          <a:endParaRPr lang="en-US"/>
        </a:p>
      </dgm:t>
    </dgm:pt>
    <dgm:pt modelId="{33CC5CB4-819D-4A2D-925D-89576F0BFCF4}" type="parTrans" cxnId="{98E3DCCB-5793-41E3-82F3-9D6DA9BAC00E}">
      <dgm:prSet/>
      <dgm:spPr/>
      <dgm:t>
        <a:bodyPr/>
        <a:lstStyle/>
        <a:p>
          <a:endParaRPr lang="en-US"/>
        </a:p>
      </dgm:t>
    </dgm:pt>
    <dgm:pt modelId="{BE77A1ED-69BE-44E7-8E3B-81BF18829493}" type="sibTrans" cxnId="{98E3DCCB-5793-41E3-82F3-9D6DA9BAC00E}">
      <dgm:prSet/>
      <dgm:spPr/>
      <dgm:t>
        <a:bodyPr/>
        <a:lstStyle/>
        <a:p>
          <a:endParaRPr lang="en-US"/>
        </a:p>
      </dgm:t>
    </dgm:pt>
    <dgm:pt modelId="{BEC8E7CB-4AE0-41EB-9754-CD6E928493B5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B4D71B5F-8A40-4A70-A375-ED359CB349B8}" type="parTrans" cxnId="{3E3F4DDE-98A3-4372-9DFD-178F8D05D8A2}">
      <dgm:prSet/>
      <dgm:spPr/>
      <dgm:t>
        <a:bodyPr/>
        <a:lstStyle/>
        <a:p>
          <a:endParaRPr lang="en-US"/>
        </a:p>
      </dgm:t>
    </dgm:pt>
    <dgm:pt modelId="{F93DFC57-EE6F-4D73-8C59-A34AF7C07063}" type="sibTrans" cxnId="{3E3F4DDE-98A3-4372-9DFD-178F8D05D8A2}">
      <dgm:prSet/>
      <dgm:spPr/>
      <dgm:t>
        <a:bodyPr/>
        <a:lstStyle/>
        <a:p>
          <a:endParaRPr lang="en-US"/>
        </a:p>
      </dgm:t>
    </dgm:pt>
    <dgm:pt modelId="{824A6B9E-3E87-4C01-BAB0-5FE500325388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4BB3EAF7-7C2D-4BFA-B323-5A0E858C8204}" type="parTrans" cxnId="{3E6CD361-B95B-446D-A5FD-0C092667E17A}">
      <dgm:prSet/>
      <dgm:spPr/>
      <dgm:t>
        <a:bodyPr/>
        <a:lstStyle/>
        <a:p>
          <a:endParaRPr lang="en-US"/>
        </a:p>
      </dgm:t>
    </dgm:pt>
    <dgm:pt modelId="{928D7467-E403-45DE-B777-E294FF1A7B29}" type="sibTrans" cxnId="{3E6CD361-B95B-446D-A5FD-0C092667E17A}">
      <dgm:prSet/>
      <dgm:spPr/>
      <dgm:t>
        <a:bodyPr/>
        <a:lstStyle/>
        <a:p>
          <a:endParaRPr lang="en-US"/>
        </a:p>
      </dgm:t>
    </dgm:pt>
    <dgm:pt modelId="{B8E7623D-8158-430C-B357-8759B6E7CBE5}">
      <dgm:prSet/>
      <dgm:spPr/>
      <dgm:t>
        <a:bodyPr/>
        <a:lstStyle/>
        <a:p>
          <a:pPr rtl="0"/>
          <a:r>
            <a:rPr lang="en-US" smtClean="0"/>
            <a:t>Sex &amp; Jazz</a:t>
          </a:r>
          <a:endParaRPr lang="en-US"/>
        </a:p>
      </dgm:t>
    </dgm:pt>
    <dgm:pt modelId="{823A22CA-FEEA-42C5-A715-DD1F8E137252}" type="parTrans" cxnId="{5403EBD1-D451-481F-B722-23EDA27139F7}">
      <dgm:prSet/>
      <dgm:spPr/>
      <dgm:t>
        <a:bodyPr/>
        <a:lstStyle/>
        <a:p>
          <a:endParaRPr lang="en-US"/>
        </a:p>
      </dgm:t>
    </dgm:pt>
    <dgm:pt modelId="{EC5E71C4-AAB9-427E-9C58-F1E213DC3F45}" type="sibTrans" cxnId="{5403EBD1-D451-481F-B722-23EDA27139F7}">
      <dgm:prSet/>
      <dgm:spPr/>
      <dgm:t>
        <a:bodyPr/>
        <a:lstStyle/>
        <a:p>
          <a:endParaRPr lang="en-US"/>
        </a:p>
      </dgm:t>
    </dgm:pt>
    <dgm:pt modelId="{2B08DC62-4824-4664-AE68-EA31B2F07408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C3B651F6-DF15-426F-8BF8-C90FDA5095D9}" type="parTrans" cxnId="{6466EF25-3216-4947-9B38-99BDD2EB95AC}">
      <dgm:prSet/>
      <dgm:spPr/>
      <dgm:t>
        <a:bodyPr/>
        <a:lstStyle/>
        <a:p>
          <a:endParaRPr lang="en-US"/>
        </a:p>
      </dgm:t>
    </dgm:pt>
    <dgm:pt modelId="{A84168EB-3C75-4A95-ACBF-1A53C11A930B}" type="sibTrans" cxnId="{6466EF25-3216-4947-9B38-99BDD2EB95AC}">
      <dgm:prSet/>
      <dgm:spPr/>
      <dgm:t>
        <a:bodyPr/>
        <a:lstStyle/>
        <a:p>
          <a:endParaRPr lang="en-US"/>
        </a:p>
      </dgm:t>
    </dgm:pt>
    <dgm:pt modelId="{63AD592D-ADA9-4E50-9DF3-6EBA26ADE632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11339776-925E-419D-9B7C-AE7A1DA10AB6}" type="parTrans" cxnId="{138E018D-BE5C-458D-B5EA-15CFE83B48A3}">
      <dgm:prSet/>
      <dgm:spPr/>
      <dgm:t>
        <a:bodyPr/>
        <a:lstStyle/>
        <a:p>
          <a:endParaRPr lang="en-US"/>
        </a:p>
      </dgm:t>
    </dgm:pt>
    <dgm:pt modelId="{273BFCCF-C88C-4528-9950-F4119B671439}" type="sibTrans" cxnId="{138E018D-BE5C-458D-B5EA-15CFE83B48A3}">
      <dgm:prSet/>
      <dgm:spPr/>
      <dgm:t>
        <a:bodyPr/>
        <a:lstStyle/>
        <a:p>
          <a:endParaRPr lang="en-US"/>
        </a:p>
      </dgm:t>
    </dgm:pt>
    <dgm:pt modelId="{66C74C8E-4E4C-4F07-8667-77AFA57CBAEE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E3216FE4-7EF3-4AB3-8068-E4B1F27901AE}" type="parTrans" cxnId="{85FB5F74-19AD-47ED-815A-A13F49FF4DE2}">
      <dgm:prSet/>
      <dgm:spPr/>
      <dgm:t>
        <a:bodyPr/>
        <a:lstStyle/>
        <a:p>
          <a:endParaRPr lang="en-US"/>
        </a:p>
      </dgm:t>
    </dgm:pt>
    <dgm:pt modelId="{17DF7232-09A1-44BA-B207-4F30FB0DFD43}" type="sibTrans" cxnId="{85FB5F74-19AD-47ED-815A-A13F49FF4DE2}">
      <dgm:prSet/>
      <dgm:spPr/>
      <dgm:t>
        <a:bodyPr/>
        <a:lstStyle/>
        <a:p>
          <a:endParaRPr lang="en-US"/>
        </a:p>
      </dgm:t>
    </dgm:pt>
    <dgm:pt modelId="{CBFD885D-8CBB-4924-A3C2-173D178BE741}">
      <dgm:prSet/>
      <dgm:spPr/>
      <dgm:t>
        <a:bodyPr/>
        <a:lstStyle/>
        <a:p>
          <a:pPr rtl="0"/>
          <a:r>
            <a:rPr lang="en-US" smtClean="0"/>
            <a:t>Technology</a:t>
          </a:r>
          <a:endParaRPr lang="en-US"/>
        </a:p>
      </dgm:t>
    </dgm:pt>
    <dgm:pt modelId="{AB494722-402A-4C1E-8A13-C54F86D115AA}" type="parTrans" cxnId="{349B0CD7-F4DD-4E9A-BC7A-47C884972853}">
      <dgm:prSet/>
      <dgm:spPr/>
      <dgm:t>
        <a:bodyPr/>
        <a:lstStyle/>
        <a:p>
          <a:endParaRPr lang="en-US"/>
        </a:p>
      </dgm:t>
    </dgm:pt>
    <dgm:pt modelId="{95461CF4-8619-4F8A-BD6F-FD0B4430395D}" type="sibTrans" cxnId="{349B0CD7-F4DD-4E9A-BC7A-47C884972853}">
      <dgm:prSet/>
      <dgm:spPr/>
      <dgm:t>
        <a:bodyPr/>
        <a:lstStyle/>
        <a:p>
          <a:endParaRPr lang="en-US"/>
        </a:p>
      </dgm:t>
    </dgm:pt>
    <dgm:pt modelId="{14393BA3-E093-4546-BACC-42F06437F878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A7A574DB-5B0B-4CCE-B4C2-B574726B6AB0}" type="parTrans" cxnId="{5FFB08BF-3568-4FAF-9F12-B72913311D01}">
      <dgm:prSet/>
      <dgm:spPr/>
      <dgm:t>
        <a:bodyPr/>
        <a:lstStyle/>
        <a:p>
          <a:endParaRPr lang="en-US"/>
        </a:p>
      </dgm:t>
    </dgm:pt>
    <dgm:pt modelId="{44AC6E28-4999-4BF4-BADD-D320FADE410D}" type="sibTrans" cxnId="{5FFB08BF-3568-4FAF-9F12-B72913311D01}">
      <dgm:prSet/>
      <dgm:spPr/>
      <dgm:t>
        <a:bodyPr/>
        <a:lstStyle/>
        <a:p>
          <a:endParaRPr lang="en-US"/>
        </a:p>
      </dgm:t>
    </dgm:pt>
    <dgm:pt modelId="{F51DB5A9-F103-4405-B28C-EB14EA896240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11779904-7802-4287-8938-0E1CB36A90DA}" type="parTrans" cxnId="{B7BB1FEB-9BC9-4BB4-B237-9882B04A600B}">
      <dgm:prSet/>
      <dgm:spPr/>
      <dgm:t>
        <a:bodyPr/>
        <a:lstStyle/>
        <a:p>
          <a:endParaRPr lang="en-US"/>
        </a:p>
      </dgm:t>
    </dgm:pt>
    <dgm:pt modelId="{178D30A8-22AB-48A4-AFBD-0780A2C8D32C}" type="sibTrans" cxnId="{B7BB1FEB-9BC9-4BB4-B237-9882B04A600B}">
      <dgm:prSet/>
      <dgm:spPr/>
      <dgm:t>
        <a:bodyPr/>
        <a:lstStyle/>
        <a:p>
          <a:endParaRPr lang="en-US"/>
        </a:p>
      </dgm:t>
    </dgm:pt>
    <dgm:pt modelId="{59E51EB3-905A-4124-9C41-E87B4599A5BB}">
      <dgm:prSet/>
      <dgm:spPr/>
      <dgm:t>
        <a:bodyPr/>
        <a:lstStyle/>
        <a:p>
          <a:pPr rtl="0"/>
          <a:endParaRPr lang="en-US"/>
        </a:p>
      </dgm:t>
    </dgm:pt>
    <dgm:pt modelId="{A26CAA7F-F4E6-4AA0-88C9-17B2BF004A9D}" type="parTrans" cxnId="{9A3AE1D4-0887-42DA-AAAE-5F68C1E3EE99}">
      <dgm:prSet/>
      <dgm:spPr/>
      <dgm:t>
        <a:bodyPr/>
        <a:lstStyle/>
        <a:p>
          <a:endParaRPr lang="en-US"/>
        </a:p>
      </dgm:t>
    </dgm:pt>
    <dgm:pt modelId="{BD2894E9-4C81-4F08-B6B9-17D276651012}" type="sibTrans" cxnId="{9A3AE1D4-0887-42DA-AAAE-5F68C1E3EE99}">
      <dgm:prSet/>
      <dgm:spPr/>
      <dgm:t>
        <a:bodyPr/>
        <a:lstStyle/>
        <a:p>
          <a:endParaRPr lang="en-US"/>
        </a:p>
      </dgm:t>
    </dgm:pt>
    <dgm:pt modelId="{004FD1FC-EE68-4A03-AAE0-CE7CD087B224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6A812585-1EA5-435A-AA79-7E17DC3E20F1}" type="parTrans" cxnId="{93CF17CA-2735-4D25-996C-2A257B25469E}">
      <dgm:prSet/>
      <dgm:spPr/>
      <dgm:t>
        <a:bodyPr/>
        <a:lstStyle/>
        <a:p>
          <a:endParaRPr lang="en-US"/>
        </a:p>
      </dgm:t>
    </dgm:pt>
    <dgm:pt modelId="{C49D2DAD-7E72-4535-A343-B60E0518641C}" type="sibTrans" cxnId="{93CF17CA-2735-4D25-996C-2A257B25469E}">
      <dgm:prSet/>
      <dgm:spPr/>
      <dgm:t>
        <a:bodyPr/>
        <a:lstStyle/>
        <a:p>
          <a:endParaRPr lang="en-US"/>
        </a:p>
      </dgm:t>
    </dgm:pt>
    <dgm:pt modelId="{175E31EE-6B59-4F1D-91FD-84A5EE64F94F}">
      <dgm:prSet/>
      <dgm:spPr/>
      <dgm:t>
        <a:bodyPr/>
        <a:lstStyle/>
        <a:p>
          <a:pPr rtl="0"/>
          <a:r>
            <a:rPr lang="en-US" smtClean="0"/>
            <a:t>Shifting Culture</a:t>
          </a:r>
          <a:endParaRPr lang="en-US"/>
        </a:p>
      </dgm:t>
    </dgm:pt>
    <dgm:pt modelId="{C84F513F-EDD0-4F85-BD86-EF1DA719ADC1}" type="parTrans" cxnId="{601C8068-B44D-4DC8-BA46-D4FE18C7C7C9}">
      <dgm:prSet/>
      <dgm:spPr/>
      <dgm:t>
        <a:bodyPr/>
        <a:lstStyle/>
        <a:p>
          <a:endParaRPr lang="en-US"/>
        </a:p>
      </dgm:t>
    </dgm:pt>
    <dgm:pt modelId="{F89468F7-0CAE-43B8-8ADA-6EF560372B1F}" type="sibTrans" cxnId="{601C8068-B44D-4DC8-BA46-D4FE18C7C7C9}">
      <dgm:prSet/>
      <dgm:spPr/>
      <dgm:t>
        <a:bodyPr/>
        <a:lstStyle/>
        <a:p>
          <a:endParaRPr lang="en-US"/>
        </a:p>
      </dgm:t>
    </dgm:pt>
    <dgm:pt modelId="{0C291E17-E6D6-436B-883B-8185958608BE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6FED9957-8A11-41A1-9855-1E932379E32F}" type="parTrans" cxnId="{91B0A259-D539-4DA3-A484-AB1FA066E618}">
      <dgm:prSet/>
      <dgm:spPr/>
      <dgm:t>
        <a:bodyPr/>
        <a:lstStyle/>
        <a:p>
          <a:endParaRPr lang="en-US"/>
        </a:p>
      </dgm:t>
    </dgm:pt>
    <dgm:pt modelId="{C8EA756F-D2F1-4932-9329-8AE004D9960D}" type="sibTrans" cxnId="{91B0A259-D539-4DA3-A484-AB1FA066E618}">
      <dgm:prSet/>
      <dgm:spPr/>
      <dgm:t>
        <a:bodyPr/>
        <a:lstStyle/>
        <a:p>
          <a:endParaRPr lang="en-US"/>
        </a:p>
      </dgm:t>
    </dgm:pt>
    <dgm:pt modelId="{4F2AE784-D403-451B-9FE7-89891C8D193C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1905882B-448E-44F8-99B9-EDE8B42ECD16}" type="parTrans" cxnId="{133CDD67-CC74-41EE-BF16-98C00E9546C6}">
      <dgm:prSet/>
      <dgm:spPr/>
      <dgm:t>
        <a:bodyPr/>
        <a:lstStyle/>
        <a:p>
          <a:endParaRPr lang="en-US"/>
        </a:p>
      </dgm:t>
    </dgm:pt>
    <dgm:pt modelId="{0B802202-669A-4577-AFA1-BA3EFF0CF4CF}" type="sibTrans" cxnId="{133CDD67-CC74-41EE-BF16-98C00E9546C6}">
      <dgm:prSet/>
      <dgm:spPr/>
      <dgm:t>
        <a:bodyPr/>
        <a:lstStyle/>
        <a:p>
          <a:endParaRPr lang="en-US"/>
        </a:p>
      </dgm:t>
    </dgm:pt>
    <dgm:pt modelId="{9DCDE19F-5609-4407-8FB5-5E05891294F6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C1774B59-8BA1-4584-9C6D-7A89BAA86745}" type="parTrans" cxnId="{DF08E314-3EA5-4685-9AF1-988436C28599}">
      <dgm:prSet/>
      <dgm:spPr/>
      <dgm:t>
        <a:bodyPr/>
        <a:lstStyle/>
        <a:p>
          <a:endParaRPr lang="en-US"/>
        </a:p>
      </dgm:t>
    </dgm:pt>
    <dgm:pt modelId="{45AF5805-6BE2-4480-A149-8C1DC8642AF3}" type="sibTrans" cxnId="{DF08E314-3EA5-4685-9AF1-988436C28599}">
      <dgm:prSet/>
      <dgm:spPr/>
      <dgm:t>
        <a:bodyPr/>
        <a:lstStyle/>
        <a:p>
          <a:endParaRPr lang="en-US"/>
        </a:p>
      </dgm:t>
    </dgm:pt>
    <dgm:pt modelId="{8550239B-DEBB-4032-9C25-32AC4EB07E0E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C90ADBB0-774A-4891-BA3B-D7F878A8F501}" type="parTrans" cxnId="{0319EF9A-4AE1-486F-86CE-1B8088DC9E5F}">
      <dgm:prSet/>
      <dgm:spPr/>
      <dgm:t>
        <a:bodyPr/>
        <a:lstStyle/>
        <a:p>
          <a:endParaRPr lang="en-US"/>
        </a:p>
      </dgm:t>
    </dgm:pt>
    <dgm:pt modelId="{2CB542BF-2385-47BF-AF26-2294EEC15C2F}" type="sibTrans" cxnId="{0319EF9A-4AE1-486F-86CE-1B8088DC9E5F}">
      <dgm:prSet/>
      <dgm:spPr/>
      <dgm:t>
        <a:bodyPr/>
        <a:lstStyle/>
        <a:p>
          <a:endParaRPr lang="en-US"/>
        </a:p>
      </dgm:t>
    </dgm:pt>
    <dgm:pt modelId="{73B82462-9656-4F53-9FE5-E2721C0393B2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F29274D5-2064-473E-A07E-F91A3BB35A63}" type="parTrans" cxnId="{1D29D6D7-9C40-418D-A655-1439F14CF6A6}">
      <dgm:prSet/>
      <dgm:spPr/>
      <dgm:t>
        <a:bodyPr/>
        <a:lstStyle/>
        <a:p>
          <a:endParaRPr lang="en-US"/>
        </a:p>
      </dgm:t>
    </dgm:pt>
    <dgm:pt modelId="{E4EA6A68-2020-46FD-9200-39E340905C11}" type="sibTrans" cxnId="{1D29D6D7-9C40-418D-A655-1439F14CF6A6}">
      <dgm:prSet/>
      <dgm:spPr/>
      <dgm:t>
        <a:bodyPr/>
        <a:lstStyle/>
        <a:p>
          <a:endParaRPr lang="en-US"/>
        </a:p>
      </dgm:t>
    </dgm:pt>
    <dgm:pt modelId="{1510818E-2457-4415-A27D-DA617879DA3D}">
      <dgm:prSet/>
      <dgm:spPr/>
      <dgm:t>
        <a:bodyPr/>
        <a:lstStyle/>
        <a:p>
          <a:pPr rtl="0"/>
          <a:r>
            <a:rPr lang="en-US" smtClean="0"/>
            <a:t>Boom and Bust</a:t>
          </a:r>
          <a:endParaRPr lang="en-US"/>
        </a:p>
      </dgm:t>
    </dgm:pt>
    <dgm:pt modelId="{CF3824C3-2A7B-4FE7-A1F9-03A78F6D471F}" type="parTrans" cxnId="{4969907B-A976-48EF-8612-8EF1EDAF6922}">
      <dgm:prSet/>
      <dgm:spPr/>
      <dgm:t>
        <a:bodyPr/>
        <a:lstStyle/>
        <a:p>
          <a:endParaRPr lang="en-US"/>
        </a:p>
      </dgm:t>
    </dgm:pt>
    <dgm:pt modelId="{B46C1073-FDE6-428D-BFD7-1F7FB215174C}" type="sibTrans" cxnId="{4969907B-A976-48EF-8612-8EF1EDAF6922}">
      <dgm:prSet/>
      <dgm:spPr/>
      <dgm:t>
        <a:bodyPr/>
        <a:lstStyle/>
        <a:p>
          <a:endParaRPr lang="en-US"/>
        </a:p>
      </dgm:t>
    </dgm:pt>
    <dgm:pt modelId="{C6B4A76C-6B86-4B3D-BC4F-4F4E95DDAB53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757C679A-A0FA-4E6B-B986-4B3E3500DD52}" type="parTrans" cxnId="{CDAA30F5-714B-4CFB-BEDA-78B67C8EF0F5}">
      <dgm:prSet/>
      <dgm:spPr/>
      <dgm:t>
        <a:bodyPr/>
        <a:lstStyle/>
        <a:p>
          <a:endParaRPr lang="en-US"/>
        </a:p>
      </dgm:t>
    </dgm:pt>
    <dgm:pt modelId="{7FEF3B4D-0065-43BC-9503-46BA3567BBDA}" type="sibTrans" cxnId="{CDAA30F5-714B-4CFB-BEDA-78B67C8EF0F5}">
      <dgm:prSet/>
      <dgm:spPr/>
      <dgm:t>
        <a:bodyPr/>
        <a:lstStyle/>
        <a:p>
          <a:endParaRPr lang="en-US"/>
        </a:p>
      </dgm:t>
    </dgm:pt>
    <dgm:pt modelId="{02D22C8D-0E03-4C93-AFAE-F9C29F881CCC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95FAE956-DCE0-4AFA-AA25-11A0DEDF7EC7}" type="parTrans" cxnId="{B95F3334-EF98-4376-9AC4-2AFCE319835A}">
      <dgm:prSet/>
      <dgm:spPr/>
      <dgm:t>
        <a:bodyPr/>
        <a:lstStyle/>
        <a:p>
          <a:endParaRPr lang="en-US"/>
        </a:p>
      </dgm:t>
    </dgm:pt>
    <dgm:pt modelId="{85704B76-F4AE-4B43-9E99-208EBD06C94D}" type="sibTrans" cxnId="{B95F3334-EF98-4376-9AC4-2AFCE319835A}">
      <dgm:prSet/>
      <dgm:spPr/>
      <dgm:t>
        <a:bodyPr/>
        <a:lstStyle/>
        <a:p>
          <a:endParaRPr lang="en-US"/>
        </a:p>
      </dgm:t>
    </dgm:pt>
    <dgm:pt modelId="{297ED7FC-6CF2-4473-9976-CC9C00A054D2}">
      <dgm:prSet/>
      <dgm:spPr/>
      <dgm:t>
        <a:bodyPr/>
        <a:lstStyle/>
        <a:p>
          <a:pPr rtl="0"/>
          <a:r>
            <a:rPr lang="en-US" smtClean="0"/>
            <a:t>.</a:t>
          </a:r>
          <a:endParaRPr lang="en-US"/>
        </a:p>
      </dgm:t>
    </dgm:pt>
    <dgm:pt modelId="{CD316D9A-7AB7-4288-B363-FE6359BC9B22}" type="parTrans" cxnId="{FB1D26D8-3F86-4DA8-AA10-7BC2E3A334AF}">
      <dgm:prSet/>
      <dgm:spPr/>
      <dgm:t>
        <a:bodyPr/>
        <a:lstStyle/>
        <a:p>
          <a:endParaRPr lang="en-US"/>
        </a:p>
      </dgm:t>
    </dgm:pt>
    <dgm:pt modelId="{CF378976-E541-4A60-9B2C-3F73825D02D8}" type="sibTrans" cxnId="{FB1D26D8-3F86-4DA8-AA10-7BC2E3A334AF}">
      <dgm:prSet/>
      <dgm:spPr/>
      <dgm:t>
        <a:bodyPr/>
        <a:lstStyle/>
        <a:p>
          <a:endParaRPr lang="en-US"/>
        </a:p>
      </dgm:t>
    </dgm:pt>
    <dgm:pt modelId="{B390CD76-8EAF-439A-BD76-840508730C35}" type="pres">
      <dgm:prSet presAssocID="{0FD6C5C9-8F32-4556-93D7-120EB8E428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AF317A-E1CE-4F3B-B396-76C07BDCA243}" type="pres">
      <dgm:prSet presAssocID="{435A9F85-3661-48EB-986F-7304270BD278}" presName="hierRoot1" presStyleCnt="0">
        <dgm:presLayoutVars>
          <dgm:hierBranch val="init"/>
        </dgm:presLayoutVars>
      </dgm:prSet>
      <dgm:spPr/>
    </dgm:pt>
    <dgm:pt modelId="{B7A71D26-FB10-4CFD-A2E5-CC247DBBAA0A}" type="pres">
      <dgm:prSet presAssocID="{435A9F85-3661-48EB-986F-7304270BD278}" presName="rootComposite1" presStyleCnt="0"/>
      <dgm:spPr/>
    </dgm:pt>
    <dgm:pt modelId="{213471EF-4CAF-4C08-AF68-B312FBA3DF4C}" type="pres">
      <dgm:prSet presAssocID="{435A9F85-3661-48EB-986F-7304270BD278}" presName="rootText1" presStyleLbl="node0" presStyleIdx="0" presStyleCnt="1" custScaleX="661550" custScaleY="122134">
        <dgm:presLayoutVars>
          <dgm:chPref val="3"/>
        </dgm:presLayoutVars>
      </dgm:prSet>
      <dgm:spPr/>
    </dgm:pt>
    <dgm:pt modelId="{F6BD8E85-0E87-4CE3-8534-02CA1E2AEC74}" type="pres">
      <dgm:prSet presAssocID="{435A9F85-3661-48EB-986F-7304270BD278}" presName="rootConnector1" presStyleLbl="node1" presStyleIdx="0" presStyleCnt="0"/>
      <dgm:spPr/>
    </dgm:pt>
    <dgm:pt modelId="{0A005F55-8914-45E4-BC35-DBE0B800069A}" type="pres">
      <dgm:prSet presAssocID="{435A9F85-3661-48EB-986F-7304270BD278}" presName="hierChild2" presStyleCnt="0"/>
      <dgm:spPr/>
    </dgm:pt>
    <dgm:pt modelId="{B5C2E8D0-A26B-4C9E-83FE-73010600925B}" type="pres">
      <dgm:prSet presAssocID="{69BD48B2-6C1C-4762-9206-AC6FA4DB6CB1}" presName="Name37" presStyleLbl="parChTrans1D2" presStyleIdx="0" presStyleCnt="7"/>
      <dgm:spPr/>
    </dgm:pt>
    <dgm:pt modelId="{314DE7EC-D8F8-4622-ACDE-85C14EE01CE4}" type="pres">
      <dgm:prSet presAssocID="{31CCBE44-8240-4AAB-B31F-91A48F909CBA}" presName="hierRoot2" presStyleCnt="0">
        <dgm:presLayoutVars>
          <dgm:hierBranch val="init"/>
        </dgm:presLayoutVars>
      </dgm:prSet>
      <dgm:spPr/>
    </dgm:pt>
    <dgm:pt modelId="{6D3E3B99-81A0-49F8-B22C-064A26192508}" type="pres">
      <dgm:prSet presAssocID="{31CCBE44-8240-4AAB-B31F-91A48F909CBA}" presName="rootComposite" presStyleCnt="0"/>
      <dgm:spPr/>
    </dgm:pt>
    <dgm:pt modelId="{440B8A50-EE5D-4180-9D05-763A9B34FE70}" type="pres">
      <dgm:prSet presAssocID="{31CCBE44-8240-4AAB-B31F-91A48F909CBA}" presName="rootText" presStyleLbl="node2" presStyleIdx="0" presStyleCnt="7">
        <dgm:presLayoutVars>
          <dgm:chPref val="3"/>
        </dgm:presLayoutVars>
      </dgm:prSet>
      <dgm:spPr/>
    </dgm:pt>
    <dgm:pt modelId="{6286914B-C89B-4637-B9D8-5FE849EA5BAF}" type="pres">
      <dgm:prSet presAssocID="{31CCBE44-8240-4AAB-B31F-91A48F909CBA}" presName="rootConnector" presStyleLbl="node2" presStyleIdx="0" presStyleCnt="7"/>
      <dgm:spPr/>
    </dgm:pt>
    <dgm:pt modelId="{A645CE3F-CE24-4CCC-882A-6413F2C831F0}" type="pres">
      <dgm:prSet presAssocID="{31CCBE44-8240-4AAB-B31F-91A48F909CBA}" presName="hierChild4" presStyleCnt="0"/>
      <dgm:spPr/>
    </dgm:pt>
    <dgm:pt modelId="{2B49ED79-CC2D-4363-93B9-1F85B1D7C353}" type="pres">
      <dgm:prSet presAssocID="{2B02D39A-7043-47B1-B5A3-3C9D4F2B13EF}" presName="Name37" presStyleLbl="parChTrans1D3" presStyleIdx="0" presStyleCnt="23"/>
      <dgm:spPr/>
    </dgm:pt>
    <dgm:pt modelId="{C8E059A0-F2BD-4170-8B97-E84259D0BB3A}" type="pres">
      <dgm:prSet presAssocID="{62E683C2-8B7B-4D7A-B046-C6C018E27B64}" presName="hierRoot2" presStyleCnt="0">
        <dgm:presLayoutVars>
          <dgm:hierBranch val="init"/>
        </dgm:presLayoutVars>
      </dgm:prSet>
      <dgm:spPr/>
    </dgm:pt>
    <dgm:pt modelId="{D481155C-9DBF-4170-9795-2FD0DD6FC3B8}" type="pres">
      <dgm:prSet presAssocID="{62E683C2-8B7B-4D7A-B046-C6C018E27B64}" presName="rootComposite" presStyleCnt="0"/>
      <dgm:spPr/>
    </dgm:pt>
    <dgm:pt modelId="{C4EFF0AF-DE1D-43D9-8D37-A034E89B1395}" type="pres">
      <dgm:prSet presAssocID="{62E683C2-8B7B-4D7A-B046-C6C018E27B64}" presName="rootText" presStyleLbl="node3" presStyleIdx="0" presStyleCnt="23" custScaleY="161397" custLinFactNeighborY="69301">
        <dgm:presLayoutVars>
          <dgm:chPref val="3"/>
        </dgm:presLayoutVars>
      </dgm:prSet>
      <dgm:spPr/>
    </dgm:pt>
    <dgm:pt modelId="{780B1E17-274F-45AE-AA32-66FF0231E148}" type="pres">
      <dgm:prSet presAssocID="{62E683C2-8B7B-4D7A-B046-C6C018E27B64}" presName="rootConnector" presStyleLbl="node3" presStyleIdx="0" presStyleCnt="23"/>
      <dgm:spPr/>
    </dgm:pt>
    <dgm:pt modelId="{0AF9AA5C-DFEA-4710-A273-4C5A30A161D7}" type="pres">
      <dgm:prSet presAssocID="{62E683C2-8B7B-4D7A-B046-C6C018E27B64}" presName="hierChild4" presStyleCnt="0"/>
      <dgm:spPr/>
    </dgm:pt>
    <dgm:pt modelId="{EC20A24B-C466-4066-9A8E-513646058BB1}" type="pres">
      <dgm:prSet presAssocID="{62E683C2-8B7B-4D7A-B046-C6C018E27B64}" presName="hierChild5" presStyleCnt="0"/>
      <dgm:spPr/>
    </dgm:pt>
    <dgm:pt modelId="{D738241C-1D09-4E63-BA58-177B4B116E04}" type="pres">
      <dgm:prSet presAssocID="{61AAA5E0-3EF0-4DE0-AD2D-2E68C7779DF0}" presName="Name37" presStyleLbl="parChTrans1D3" presStyleIdx="1" presStyleCnt="23"/>
      <dgm:spPr/>
    </dgm:pt>
    <dgm:pt modelId="{F52E57BA-7FBE-48C8-82E9-DE6BF47A91EC}" type="pres">
      <dgm:prSet presAssocID="{672A02A4-BAD0-44EA-8EB1-554568284948}" presName="hierRoot2" presStyleCnt="0">
        <dgm:presLayoutVars>
          <dgm:hierBranch val="init"/>
        </dgm:presLayoutVars>
      </dgm:prSet>
      <dgm:spPr/>
    </dgm:pt>
    <dgm:pt modelId="{41ADCDE0-3453-4A96-8E9A-D7137725D0D2}" type="pres">
      <dgm:prSet presAssocID="{672A02A4-BAD0-44EA-8EB1-554568284948}" presName="rootComposite" presStyleCnt="0"/>
      <dgm:spPr/>
    </dgm:pt>
    <dgm:pt modelId="{B7109FA3-4840-4BE8-BA74-14F04E821347}" type="pres">
      <dgm:prSet presAssocID="{672A02A4-BAD0-44EA-8EB1-554568284948}" presName="rootText" presStyleLbl="node3" presStyleIdx="1" presStyleCnt="23" custScaleY="161397" custLinFactNeighborY="69301">
        <dgm:presLayoutVars>
          <dgm:chPref val="3"/>
        </dgm:presLayoutVars>
      </dgm:prSet>
      <dgm:spPr/>
    </dgm:pt>
    <dgm:pt modelId="{0A2DDB47-9B01-48F8-BE22-649B6A7DEE8B}" type="pres">
      <dgm:prSet presAssocID="{672A02A4-BAD0-44EA-8EB1-554568284948}" presName="rootConnector" presStyleLbl="node3" presStyleIdx="1" presStyleCnt="23"/>
      <dgm:spPr/>
    </dgm:pt>
    <dgm:pt modelId="{3878D512-8D03-4877-80F1-4B660CF8D36E}" type="pres">
      <dgm:prSet presAssocID="{672A02A4-BAD0-44EA-8EB1-554568284948}" presName="hierChild4" presStyleCnt="0"/>
      <dgm:spPr/>
    </dgm:pt>
    <dgm:pt modelId="{48647F5C-584B-4406-A01D-3E6B5C6DEC2B}" type="pres">
      <dgm:prSet presAssocID="{672A02A4-BAD0-44EA-8EB1-554568284948}" presName="hierChild5" presStyleCnt="0"/>
      <dgm:spPr/>
    </dgm:pt>
    <dgm:pt modelId="{C07E8D04-DDA5-4623-924F-94EBAF35C376}" type="pres">
      <dgm:prSet presAssocID="{48CB0D41-E360-4D62-A934-96D3F402F8C7}" presName="Name37" presStyleLbl="parChTrans1D3" presStyleIdx="2" presStyleCnt="23"/>
      <dgm:spPr/>
    </dgm:pt>
    <dgm:pt modelId="{CBDB44C8-3483-4D5C-BD30-1770C05C4C24}" type="pres">
      <dgm:prSet presAssocID="{CFF8286A-FB20-4FE6-BF1C-7B1CC1500C06}" presName="hierRoot2" presStyleCnt="0">
        <dgm:presLayoutVars>
          <dgm:hierBranch val="init"/>
        </dgm:presLayoutVars>
      </dgm:prSet>
      <dgm:spPr/>
    </dgm:pt>
    <dgm:pt modelId="{3EF7BD25-B900-4892-A98C-2964CF8174AD}" type="pres">
      <dgm:prSet presAssocID="{CFF8286A-FB20-4FE6-BF1C-7B1CC1500C06}" presName="rootComposite" presStyleCnt="0"/>
      <dgm:spPr/>
    </dgm:pt>
    <dgm:pt modelId="{6D0A0DD7-D0F7-4E39-881D-6C27D6E259F6}" type="pres">
      <dgm:prSet presAssocID="{CFF8286A-FB20-4FE6-BF1C-7B1CC1500C06}" presName="rootText" presStyleLbl="node3" presStyleIdx="2" presStyleCnt="23" custScaleY="161397" custLinFactNeighborY="69301">
        <dgm:presLayoutVars>
          <dgm:chPref val="3"/>
        </dgm:presLayoutVars>
      </dgm:prSet>
      <dgm:spPr/>
    </dgm:pt>
    <dgm:pt modelId="{FD7EB915-88EE-4658-BF73-E478CB0F42A4}" type="pres">
      <dgm:prSet presAssocID="{CFF8286A-FB20-4FE6-BF1C-7B1CC1500C06}" presName="rootConnector" presStyleLbl="node3" presStyleIdx="2" presStyleCnt="23"/>
      <dgm:spPr/>
    </dgm:pt>
    <dgm:pt modelId="{F051FAEF-BA12-41DC-A842-9CEFC947323B}" type="pres">
      <dgm:prSet presAssocID="{CFF8286A-FB20-4FE6-BF1C-7B1CC1500C06}" presName="hierChild4" presStyleCnt="0"/>
      <dgm:spPr/>
    </dgm:pt>
    <dgm:pt modelId="{02B128BE-D234-4F4C-A388-C38365F274C1}" type="pres">
      <dgm:prSet presAssocID="{CFF8286A-FB20-4FE6-BF1C-7B1CC1500C06}" presName="hierChild5" presStyleCnt="0"/>
      <dgm:spPr/>
    </dgm:pt>
    <dgm:pt modelId="{36C9524B-7CE0-4D6E-9F6B-057810E4E0B2}" type="pres">
      <dgm:prSet presAssocID="{31CCBE44-8240-4AAB-B31F-91A48F909CBA}" presName="hierChild5" presStyleCnt="0"/>
      <dgm:spPr/>
    </dgm:pt>
    <dgm:pt modelId="{F90C27EF-D2AF-4876-B091-07B8FF25A7AB}" type="pres">
      <dgm:prSet presAssocID="{737307F7-077B-4A01-8E1B-D04764A4D901}" presName="Name37" presStyleLbl="parChTrans1D2" presStyleIdx="1" presStyleCnt="7"/>
      <dgm:spPr/>
    </dgm:pt>
    <dgm:pt modelId="{C1E17034-B218-4A1F-BD6B-1E129CCC5531}" type="pres">
      <dgm:prSet presAssocID="{446F4F13-9BAF-4B20-971A-7BC828F75167}" presName="hierRoot2" presStyleCnt="0">
        <dgm:presLayoutVars>
          <dgm:hierBranch val="init"/>
        </dgm:presLayoutVars>
      </dgm:prSet>
      <dgm:spPr/>
    </dgm:pt>
    <dgm:pt modelId="{F73422B2-A067-4013-95A9-DCA887BB279B}" type="pres">
      <dgm:prSet presAssocID="{446F4F13-9BAF-4B20-971A-7BC828F75167}" presName="rootComposite" presStyleCnt="0"/>
      <dgm:spPr/>
    </dgm:pt>
    <dgm:pt modelId="{50EC38D8-288C-4B0E-8C9C-25B4E4083632}" type="pres">
      <dgm:prSet presAssocID="{446F4F13-9BAF-4B20-971A-7BC828F75167}" presName="rootText" presStyleLbl="node2" presStyleIdx="1" presStyleCnt="7">
        <dgm:presLayoutVars>
          <dgm:chPref val="3"/>
        </dgm:presLayoutVars>
      </dgm:prSet>
      <dgm:spPr/>
    </dgm:pt>
    <dgm:pt modelId="{4BDDE6A9-1AF8-4696-BE8F-3BBE1C658937}" type="pres">
      <dgm:prSet presAssocID="{446F4F13-9BAF-4B20-971A-7BC828F75167}" presName="rootConnector" presStyleLbl="node2" presStyleIdx="1" presStyleCnt="7"/>
      <dgm:spPr/>
    </dgm:pt>
    <dgm:pt modelId="{A3EACEE4-9246-4A75-8680-35A40A33AD0D}" type="pres">
      <dgm:prSet presAssocID="{446F4F13-9BAF-4B20-971A-7BC828F75167}" presName="hierChild4" presStyleCnt="0"/>
      <dgm:spPr/>
    </dgm:pt>
    <dgm:pt modelId="{A60A2C5D-8C3A-4A77-9EDB-5BBEFA2C8CA9}" type="pres">
      <dgm:prSet presAssocID="{E2613C60-DCD4-4E55-B4F3-F3C788834F0F}" presName="Name37" presStyleLbl="parChTrans1D3" presStyleIdx="3" presStyleCnt="23"/>
      <dgm:spPr/>
    </dgm:pt>
    <dgm:pt modelId="{B1ED5677-0AFF-43F2-B817-9CA11CBF1C76}" type="pres">
      <dgm:prSet presAssocID="{9CCAB9B8-ABAD-4FE7-8F30-0E25E6130327}" presName="hierRoot2" presStyleCnt="0">
        <dgm:presLayoutVars>
          <dgm:hierBranch val="init"/>
        </dgm:presLayoutVars>
      </dgm:prSet>
      <dgm:spPr/>
    </dgm:pt>
    <dgm:pt modelId="{B145484E-A8FF-4768-ACC6-59E2597F893C}" type="pres">
      <dgm:prSet presAssocID="{9CCAB9B8-ABAD-4FE7-8F30-0E25E6130327}" presName="rootComposite" presStyleCnt="0"/>
      <dgm:spPr/>
    </dgm:pt>
    <dgm:pt modelId="{0A53010B-BD92-4C72-9646-CA98ABE15C14}" type="pres">
      <dgm:prSet presAssocID="{9CCAB9B8-ABAD-4FE7-8F30-0E25E6130327}" presName="rootText" presStyleLbl="node3" presStyleIdx="3" presStyleCnt="23" custScaleY="161397" custLinFactNeighborY="69301">
        <dgm:presLayoutVars>
          <dgm:chPref val="3"/>
        </dgm:presLayoutVars>
      </dgm:prSet>
      <dgm:spPr/>
    </dgm:pt>
    <dgm:pt modelId="{8CA916F1-CEE2-4348-A019-FBB79AD222D5}" type="pres">
      <dgm:prSet presAssocID="{9CCAB9B8-ABAD-4FE7-8F30-0E25E6130327}" presName="rootConnector" presStyleLbl="node3" presStyleIdx="3" presStyleCnt="23"/>
      <dgm:spPr/>
    </dgm:pt>
    <dgm:pt modelId="{98C433E8-B87B-4325-9EFC-DAF13AB5488F}" type="pres">
      <dgm:prSet presAssocID="{9CCAB9B8-ABAD-4FE7-8F30-0E25E6130327}" presName="hierChild4" presStyleCnt="0"/>
      <dgm:spPr/>
    </dgm:pt>
    <dgm:pt modelId="{9686A584-63C3-4541-A40D-D1EC5BA71E6F}" type="pres">
      <dgm:prSet presAssocID="{9CCAB9B8-ABAD-4FE7-8F30-0E25E6130327}" presName="hierChild5" presStyleCnt="0"/>
      <dgm:spPr/>
    </dgm:pt>
    <dgm:pt modelId="{A76890FA-4BF1-4F9C-B634-5F02DD5C2C82}" type="pres">
      <dgm:prSet presAssocID="{3121BACF-DCEC-4556-A519-8C06A5DD676C}" presName="Name37" presStyleLbl="parChTrans1D3" presStyleIdx="4" presStyleCnt="23"/>
      <dgm:spPr/>
    </dgm:pt>
    <dgm:pt modelId="{E6C9E4C9-52D7-46D6-A514-F6398F499F6F}" type="pres">
      <dgm:prSet presAssocID="{2CDCA171-1EBD-4900-9053-9ABCF32AB28A}" presName="hierRoot2" presStyleCnt="0">
        <dgm:presLayoutVars>
          <dgm:hierBranch val="init"/>
        </dgm:presLayoutVars>
      </dgm:prSet>
      <dgm:spPr/>
    </dgm:pt>
    <dgm:pt modelId="{EF79A5D2-2EB4-4158-81EE-6B4BB46EAE21}" type="pres">
      <dgm:prSet presAssocID="{2CDCA171-1EBD-4900-9053-9ABCF32AB28A}" presName="rootComposite" presStyleCnt="0"/>
      <dgm:spPr/>
    </dgm:pt>
    <dgm:pt modelId="{534BD7A2-6FB7-4A1E-B796-0D850F90BF73}" type="pres">
      <dgm:prSet presAssocID="{2CDCA171-1EBD-4900-9053-9ABCF32AB28A}" presName="rootText" presStyleLbl="node3" presStyleIdx="4" presStyleCnt="23" custScaleY="161397" custLinFactNeighborY="69301">
        <dgm:presLayoutVars>
          <dgm:chPref val="3"/>
        </dgm:presLayoutVars>
      </dgm:prSet>
      <dgm:spPr/>
    </dgm:pt>
    <dgm:pt modelId="{0C89AD6C-007F-4AAF-9046-81C80994A2CB}" type="pres">
      <dgm:prSet presAssocID="{2CDCA171-1EBD-4900-9053-9ABCF32AB28A}" presName="rootConnector" presStyleLbl="node3" presStyleIdx="4" presStyleCnt="23"/>
      <dgm:spPr/>
    </dgm:pt>
    <dgm:pt modelId="{BD223C53-4419-4692-8D0C-C4E22773A22B}" type="pres">
      <dgm:prSet presAssocID="{2CDCA171-1EBD-4900-9053-9ABCF32AB28A}" presName="hierChild4" presStyleCnt="0"/>
      <dgm:spPr/>
    </dgm:pt>
    <dgm:pt modelId="{28E49C66-D83C-4D0A-99F0-8D4C77661AAD}" type="pres">
      <dgm:prSet presAssocID="{2CDCA171-1EBD-4900-9053-9ABCF32AB28A}" presName="hierChild5" presStyleCnt="0"/>
      <dgm:spPr/>
    </dgm:pt>
    <dgm:pt modelId="{3116D278-5FBC-4550-9B58-C959542B6F29}" type="pres">
      <dgm:prSet presAssocID="{F0F8ACD8-92C9-47F0-B991-FDAB42B6495C}" presName="Name37" presStyleLbl="parChTrans1D3" presStyleIdx="5" presStyleCnt="23"/>
      <dgm:spPr/>
    </dgm:pt>
    <dgm:pt modelId="{0A5EA3EC-692F-41CE-B40A-C9ADD7A5B232}" type="pres">
      <dgm:prSet presAssocID="{1841464E-465F-40BD-BD44-F452B715D323}" presName="hierRoot2" presStyleCnt="0">
        <dgm:presLayoutVars>
          <dgm:hierBranch val="init"/>
        </dgm:presLayoutVars>
      </dgm:prSet>
      <dgm:spPr/>
    </dgm:pt>
    <dgm:pt modelId="{6A5B5ADE-BB69-4F2F-8665-E3246B9A5ADE}" type="pres">
      <dgm:prSet presAssocID="{1841464E-465F-40BD-BD44-F452B715D323}" presName="rootComposite" presStyleCnt="0"/>
      <dgm:spPr/>
    </dgm:pt>
    <dgm:pt modelId="{0305FA2C-1C9D-45DD-A433-63B733E4D5A2}" type="pres">
      <dgm:prSet presAssocID="{1841464E-465F-40BD-BD44-F452B715D323}" presName="rootText" presStyleLbl="node3" presStyleIdx="5" presStyleCnt="23" custScaleY="161397" custLinFactNeighborY="69301">
        <dgm:presLayoutVars>
          <dgm:chPref val="3"/>
        </dgm:presLayoutVars>
      </dgm:prSet>
      <dgm:spPr/>
    </dgm:pt>
    <dgm:pt modelId="{A59846D1-E89B-46BD-8AA1-157B7F34B269}" type="pres">
      <dgm:prSet presAssocID="{1841464E-465F-40BD-BD44-F452B715D323}" presName="rootConnector" presStyleLbl="node3" presStyleIdx="5" presStyleCnt="23"/>
      <dgm:spPr/>
    </dgm:pt>
    <dgm:pt modelId="{EC6AECA7-5115-4E20-B5DA-7A58A30121D1}" type="pres">
      <dgm:prSet presAssocID="{1841464E-465F-40BD-BD44-F452B715D323}" presName="hierChild4" presStyleCnt="0"/>
      <dgm:spPr/>
    </dgm:pt>
    <dgm:pt modelId="{3D71F15D-08CD-4237-AF49-7229FCEB5565}" type="pres">
      <dgm:prSet presAssocID="{1841464E-465F-40BD-BD44-F452B715D323}" presName="hierChild5" presStyleCnt="0"/>
      <dgm:spPr/>
    </dgm:pt>
    <dgm:pt modelId="{038E611D-3D15-4C8E-A68E-4562A058C9A9}" type="pres">
      <dgm:prSet presAssocID="{446F4F13-9BAF-4B20-971A-7BC828F75167}" presName="hierChild5" presStyleCnt="0"/>
      <dgm:spPr/>
    </dgm:pt>
    <dgm:pt modelId="{879FD823-0886-40A6-8F46-5108AAE28424}" type="pres">
      <dgm:prSet presAssocID="{33CC5CB4-819D-4A2D-925D-89576F0BFCF4}" presName="Name37" presStyleLbl="parChTrans1D2" presStyleIdx="2" presStyleCnt="7"/>
      <dgm:spPr/>
    </dgm:pt>
    <dgm:pt modelId="{F411E9F8-6D32-4790-8A95-587324D2069D}" type="pres">
      <dgm:prSet presAssocID="{0E88CB14-4D97-4DA0-8D72-2C5210F93A04}" presName="hierRoot2" presStyleCnt="0">
        <dgm:presLayoutVars>
          <dgm:hierBranch val="init"/>
        </dgm:presLayoutVars>
      </dgm:prSet>
      <dgm:spPr/>
    </dgm:pt>
    <dgm:pt modelId="{FA7ECFFF-F193-4C09-BE7F-2923C1DC95A3}" type="pres">
      <dgm:prSet presAssocID="{0E88CB14-4D97-4DA0-8D72-2C5210F93A04}" presName="rootComposite" presStyleCnt="0"/>
      <dgm:spPr/>
    </dgm:pt>
    <dgm:pt modelId="{91E05248-EC98-41D7-9BB9-1C503D9CD6B1}" type="pres">
      <dgm:prSet presAssocID="{0E88CB14-4D97-4DA0-8D72-2C5210F93A04}" presName="rootText" presStyleLbl="node2" presStyleIdx="2" presStyleCnt="7">
        <dgm:presLayoutVars>
          <dgm:chPref val="3"/>
        </dgm:presLayoutVars>
      </dgm:prSet>
      <dgm:spPr/>
    </dgm:pt>
    <dgm:pt modelId="{F4F6A130-5E36-475D-BE33-5540E2F3618B}" type="pres">
      <dgm:prSet presAssocID="{0E88CB14-4D97-4DA0-8D72-2C5210F93A04}" presName="rootConnector" presStyleLbl="node2" presStyleIdx="2" presStyleCnt="7"/>
      <dgm:spPr/>
    </dgm:pt>
    <dgm:pt modelId="{C5629FD1-A442-415B-884C-8514A9C38EB2}" type="pres">
      <dgm:prSet presAssocID="{0E88CB14-4D97-4DA0-8D72-2C5210F93A04}" presName="hierChild4" presStyleCnt="0"/>
      <dgm:spPr/>
    </dgm:pt>
    <dgm:pt modelId="{0236294C-2BF1-40BA-ACC2-3B1051FD6A60}" type="pres">
      <dgm:prSet presAssocID="{B4D71B5F-8A40-4A70-A375-ED359CB349B8}" presName="Name37" presStyleLbl="parChTrans1D3" presStyleIdx="6" presStyleCnt="23"/>
      <dgm:spPr/>
    </dgm:pt>
    <dgm:pt modelId="{0AC348F2-A359-4ECB-9400-EBA583AF09AC}" type="pres">
      <dgm:prSet presAssocID="{BEC8E7CB-4AE0-41EB-9754-CD6E928493B5}" presName="hierRoot2" presStyleCnt="0">
        <dgm:presLayoutVars>
          <dgm:hierBranch val="init"/>
        </dgm:presLayoutVars>
      </dgm:prSet>
      <dgm:spPr/>
    </dgm:pt>
    <dgm:pt modelId="{90EA9322-7F4C-4542-ADBC-4055731BBBD6}" type="pres">
      <dgm:prSet presAssocID="{BEC8E7CB-4AE0-41EB-9754-CD6E928493B5}" presName="rootComposite" presStyleCnt="0"/>
      <dgm:spPr/>
    </dgm:pt>
    <dgm:pt modelId="{C40ECC47-EFF1-4A0A-9A8E-8BBFF43AC59C}" type="pres">
      <dgm:prSet presAssocID="{BEC8E7CB-4AE0-41EB-9754-CD6E928493B5}" presName="rootText" presStyleLbl="node3" presStyleIdx="6" presStyleCnt="23" custScaleY="161397" custLinFactNeighborY="69301">
        <dgm:presLayoutVars>
          <dgm:chPref val="3"/>
        </dgm:presLayoutVars>
      </dgm:prSet>
      <dgm:spPr/>
    </dgm:pt>
    <dgm:pt modelId="{11E4E222-FA06-4D96-9A59-25C92D0ADBE8}" type="pres">
      <dgm:prSet presAssocID="{BEC8E7CB-4AE0-41EB-9754-CD6E928493B5}" presName="rootConnector" presStyleLbl="node3" presStyleIdx="6" presStyleCnt="23"/>
      <dgm:spPr/>
    </dgm:pt>
    <dgm:pt modelId="{FBB1FF82-2B56-4B6F-9AA6-6BDDAD428F8B}" type="pres">
      <dgm:prSet presAssocID="{BEC8E7CB-4AE0-41EB-9754-CD6E928493B5}" presName="hierChild4" presStyleCnt="0"/>
      <dgm:spPr/>
    </dgm:pt>
    <dgm:pt modelId="{4396A4AF-DB06-4103-BFB6-46B2380BEBBC}" type="pres">
      <dgm:prSet presAssocID="{BEC8E7CB-4AE0-41EB-9754-CD6E928493B5}" presName="hierChild5" presStyleCnt="0"/>
      <dgm:spPr/>
    </dgm:pt>
    <dgm:pt modelId="{31C8594A-CD85-4BF3-97D4-BB4265798140}" type="pres">
      <dgm:prSet presAssocID="{4BB3EAF7-7C2D-4BFA-B323-5A0E858C8204}" presName="Name37" presStyleLbl="parChTrans1D3" presStyleIdx="7" presStyleCnt="23"/>
      <dgm:spPr/>
    </dgm:pt>
    <dgm:pt modelId="{71D05A45-CA74-4D8D-AFF3-481D13E4FA5D}" type="pres">
      <dgm:prSet presAssocID="{824A6B9E-3E87-4C01-BAB0-5FE500325388}" presName="hierRoot2" presStyleCnt="0">
        <dgm:presLayoutVars>
          <dgm:hierBranch val="init"/>
        </dgm:presLayoutVars>
      </dgm:prSet>
      <dgm:spPr/>
    </dgm:pt>
    <dgm:pt modelId="{B3D3D5EC-3E3B-4BEB-8FBE-14F7087F5F93}" type="pres">
      <dgm:prSet presAssocID="{824A6B9E-3E87-4C01-BAB0-5FE500325388}" presName="rootComposite" presStyleCnt="0"/>
      <dgm:spPr/>
    </dgm:pt>
    <dgm:pt modelId="{F135F429-46E2-4B67-AA7A-9420CDBA13EF}" type="pres">
      <dgm:prSet presAssocID="{824A6B9E-3E87-4C01-BAB0-5FE500325388}" presName="rootText" presStyleLbl="node3" presStyleIdx="7" presStyleCnt="23" custScaleY="161397" custLinFactNeighborY="69301">
        <dgm:presLayoutVars>
          <dgm:chPref val="3"/>
        </dgm:presLayoutVars>
      </dgm:prSet>
      <dgm:spPr/>
    </dgm:pt>
    <dgm:pt modelId="{31F81812-DC44-497E-8EFD-1D994BA3F6F0}" type="pres">
      <dgm:prSet presAssocID="{824A6B9E-3E87-4C01-BAB0-5FE500325388}" presName="rootConnector" presStyleLbl="node3" presStyleIdx="7" presStyleCnt="23"/>
      <dgm:spPr/>
    </dgm:pt>
    <dgm:pt modelId="{F493B2F0-8C86-4926-81EA-0BA6A0A77EA1}" type="pres">
      <dgm:prSet presAssocID="{824A6B9E-3E87-4C01-BAB0-5FE500325388}" presName="hierChild4" presStyleCnt="0"/>
      <dgm:spPr/>
    </dgm:pt>
    <dgm:pt modelId="{23E0226A-EF45-42E0-96A5-E28D28595676}" type="pres">
      <dgm:prSet presAssocID="{824A6B9E-3E87-4C01-BAB0-5FE500325388}" presName="hierChild5" presStyleCnt="0"/>
      <dgm:spPr/>
    </dgm:pt>
    <dgm:pt modelId="{60682BA3-B0A4-4B08-A10E-FC69DBF8D85F}" type="pres">
      <dgm:prSet presAssocID="{0E88CB14-4D97-4DA0-8D72-2C5210F93A04}" presName="hierChild5" presStyleCnt="0"/>
      <dgm:spPr/>
    </dgm:pt>
    <dgm:pt modelId="{877F1505-929A-45AE-A587-58D97012C2F0}" type="pres">
      <dgm:prSet presAssocID="{823A22CA-FEEA-42C5-A715-DD1F8E137252}" presName="Name37" presStyleLbl="parChTrans1D2" presStyleIdx="3" presStyleCnt="7"/>
      <dgm:spPr/>
    </dgm:pt>
    <dgm:pt modelId="{9F476745-BF62-430C-9E8E-288BDC51193D}" type="pres">
      <dgm:prSet presAssocID="{B8E7623D-8158-430C-B357-8759B6E7CBE5}" presName="hierRoot2" presStyleCnt="0">
        <dgm:presLayoutVars>
          <dgm:hierBranch val="init"/>
        </dgm:presLayoutVars>
      </dgm:prSet>
      <dgm:spPr/>
    </dgm:pt>
    <dgm:pt modelId="{EE5D2BB1-C4E9-4496-9E2F-077F59BF4B08}" type="pres">
      <dgm:prSet presAssocID="{B8E7623D-8158-430C-B357-8759B6E7CBE5}" presName="rootComposite" presStyleCnt="0"/>
      <dgm:spPr/>
    </dgm:pt>
    <dgm:pt modelId="{D1BE450B-F4CA-4AA8-97D7-FDF3C698B056}" type="pres">
      <dgm:prSet presAssocID="{B8E7623D-8158-430C-B357-8759B6E7CBE5}" presName="rootText" presStyleLbl="node2" presStyleIdx="3" presStyleCnt="7">
        <dgm:presLayoutVars>
          <dgm:chPref val="3"/>
        </dgm:presLayoutVars>
      </dgm:prSet>
      <dgm:spPr/>
    </dgm:pt>
    <dgm:pt modelId="{0B252B49-74DE-4C71-BC27-9CC55C57FCA5}" type="pres">
      <dgm:prSet presAssocID="{B8E7623D-8158-430C-B357-8759B6E7CBE5}" presName="rootConnector" presStyleLbl="node2" presStyleIdx="3" presStyleCnt="7"/>
      <dgm:spPr/>
    </dgm:pt>
    <dgm:pt modelId="{FCC16E14-16D2-4A75-8D20-FB4AAEA36433}" type="pres">
      <dgm:prSet presAssocID="{B8E7623D-8158-430C-B357-8759B6E7CBE5}" presName="hierChild4" presStyleCnt="0"/>
      <dgm:spPr/>
    </dgm:pt>
    <dgm:pt modelId="{9942FBB8-E206-4471-AC5A-29EF7086365F}" type="pres">
      <dgm:prSet presAssocID="{C3B651F6-DF15-426F-8BF8-C90FDA5095D9}" presName="Name37" presStyleLbl="parChTrans1D3" presStyleIdx="8" presStyleCnt="23"/>
      <dgm:spPr/>
    </dgm:pt>
    <dgm:pt modelId="{0AE842AD-133F-40E0-AC6E-F3241CFC88F8}" type="pres">
      <dgm:prSet presAssocID="{2B08DC62-4824-4664-AE68-EA31B2F07408}" presName="hierRoot2" presStyleCnt="0">
        <dgm:presLayoutVars>
          <dgm:hierBranch val="init"/>
        </dgm:presLayoutVars>
      </dgm:prSet>
      <dgm:spPr/>
    </dgm:pt>
    <dgm:pt modelId="{9D5F7EBA-E601-4A8A-8EAC-27F41F3FFAB9}" type="pres">
      <dgm:prSet presAssocID="{2B08DC62-4824-4664-AE68-EA31B2F07408}" presName="rootComposite" presStyleCnt="0"/>
      <dgm:spPr/>
    </dgm:pt>
    <dgm:pt modelId="{BEEF2099-83E5-42F9-A62A-0C51ECCCB728}" type="pres">
      <dgm:prSet presAssocID="{2B08DC62-4824-4664-AE68-EA31B2F07408}" presName="rootText" presStyleLbl="node3" presStyleIdx="8" presStyleCnt="23" custScaleY="161397" custLinFactNeighborY="69301">
        <dgm:presLayoutVars>
          <dgm:chPref val="3"/>
        </dgm:presLayoutVars>
      </dgm:prSet>
      <dgm:spPr/>
    </dgm:pt>
    <dgm:pt modelId="{E56551E4-B339-4E21-8466-4CA8C8F9A52A}" type="pres">
      <dgm:prSet presAssocID="{2B08DC62-4824-4664-AE68-EA31B2F07408}" presName="rootConnector" presStyleLbl="node3" presStyleIdx="8" presStyleCnt="23"/>
      <dgm:spPr/>
    </dgm:pt>
    <dgm:pt modelId="{5D3EB002-1AEB-4D46-9F19-A12C76FA0786}" type="pres">
      <dgm:prSet presAssocID="{2B08DC62-4824-4664-AE68-EA31B2F07408}" presName="hierChild4" presStyleCnt="0"/>
      <dgm:spPr/>
    </dgm:pt>
    <dgm:pt modelId="{5F4CBFFC-A84B-4366-B51E-C1A88FAC66A5}" type="pres">
      <dgm:prSet presAssocID="{2B08DC62-4824-4664-AE68-EA31B2F07408}" presName="hierChild5" presStyleCnt="0"/>
      <dgm:spPr/>
    </dgm:pt>
    <dgm:pt modelId="{198EB8CC-96E8-4DF2-B331-BEC9FFAE4859}" type="pres">
      <dgm:prSet presAssocID="{11339776-925E-419D-9B7C-AE7A1DA10AB6}" presName="Name37" presStyleLbl="parChTrans1D3" presStyleIdx="9" presStyleCnt="23"/>
      <dgm:spPr/>
    </dgm:pt>
    <dgm:pt modelId="{F20B25C2-41B0-43A6-860C-395F3D3269B0}" type="pres">
      <dgm:prSet presAssocID="{63AD592D-ADA9-4E50-9DF3-6EBA26ADE632}" presName="hierRoot2" presStyleCnt="0">
        <dgm:presLayoutVars>
          <dgm:hierBranch val="init"/>
        </dgm:presLayoutVars>
      </dgm:prSet>
      <dgm:spPr/>
    </dgm:pt>
    <dgm:pt modelId="{DD7B5E2B-E410-4AFD-A330-82DFD6B6B355}" type="pres">
      <dgm:prSet presAssocID="{63AD592D-ADA9-4E50-9DF3-6EBA26ADE632}" presName="rootComposite" presStyleCnt="0"/>
      <dgm:spPr/>
    </dgm:pt>
    <dgm:pt modelId="{1010D36A-E093-4F33-A2E0-CAE5E2146422}" type="pres">
      <dgm:prSet presAssocID="{63AD592D-ADA9-4E50-9DF3-6EBA26ADE632}" presName="rootText" presStyleLbl="node3" presStyleIdx="9" presStyleCnt="23" custScaleY="161397" custLinFactNeighborY="69301">
        <dgm:presLayoutVars>
          <dgm:chPref val="3"/>
        </dgm:presLayoutVars>
      </dgm:prSet>
      <dgm:spPr/>
    </dgm:pt>
    <dgm:pt modelId="{E6548722-BD55-4B2A-8DF0-43205159AC36}" type="pres">
      <dgm:prSet presAssocID="{63AD592D-ADA9-4E50-9DF3-6EBA26ADE632}" presName="rootConnector" presStyleLbl="node3" presStyleIdx="9" presStyleCnt="23"/>
      <dgm:spPr/>
    </dgm:pt>
    <dgm:pt modelId="{D1ACFF94-D242-4699-926D-4092A30D97C8}" type="pres">
      <dgm:prSet presAssocID="{63AD592D-ADA9-4E50-9DF3-6EBA26ADE632}" presName="hierChild4" presStyleCnt="0"/>
      <dgm:spPr/>
    </dgm:pt>
    <dgm:pt modelId="{616C07CF-A857-4B4C-9094-969A72DE5FEA}" type="pres">
      <dgm:prSet presAssocID="{63AD592D-ADA9-4E50-9DF3-6EBA26ADE632}" presName="hierChild5" presStyleCnt="0"/>
      <dgm:spPr/>
    </dgm:pt>
    <dgm:pt modelId="{B562BAB1-67FD-4BDB-957C-C27EF6FC82DD}" type="pres">
      <dgm:prSet presAssocID="{E3216FE4-7EF3-4AB3-8068-E4B1F27901AE}" presName="Name37" presStyleLbl="parChTrans1D3" presStyleIdx="10" presStyleCnt="23"/>
      <dgm:spPr/>
    </dgm:pt>
    <dgm:pt modelId="{D71974F1-7E34-4DD9-92CA-7B3650ED3D4D}" type="pres">
      <dgm:prSet presAssocID="{66C74C8E-4E4C-4F07-8667-77AFA57CBAEE}" presName="hierRoot2" presStyleCnt="0">
        <dgm:presLayoutVars>
          <dgm:hierBranch val="init"/>
        </dgm:presLayoutVars>
      </dgm:prSet>
      <dgm:spPr/>
    </dgm:pt>
    <dgm:pt modelId="{32F87A2E-E07A-4389-B342-58BFDAFC2D97}" type="pres">
      <dgm:prSet presAssocID="{66C74C8E-4E4C-4F07-8667-77AFA57CBAEE}" presName="rootComposite" presStyleCnt="0"/>
      <dgm:spPr/>
    </dgm:pt>
    <dgm:pt modelId="{20992990-C33C-41B1-9103-422300D76E06}" type="pres">
      <dgm:prSet presAssocID="{66C74C8E-4E4C-4F07-8667-77AFA57CBAEE}" presName="rootText" presStyleLbl="node3" presStyleIdx="10" presStyleCnt="23" custScaleY="161397" custLinFactNeighborY="69301">
        <dgm:presLayoutVars>
          <dgm:chPref val="3"/>
        </dgm:presLayoutVars>
      </dgm:prSet>
      <dgm:spPr/>
    </dgm:pt>
    <dgm:pt modelId="{0DDD01C6-8926-4331-B76A-67056AF154C1}" type="pres">
      <dgm:prSet presAssocID="{66C74C8E-4E4C-4F07-8667-77AFA57CBAEE}" presName="rootConnector" presStyleLbl="node3" presStyleIdx="10" presStyleCnt="23"/>
      <dgm:spPr/>
    </dgm:pt>
    <dgm:pt modelId="{951461A0-E566-45ED-A427-1E16E15B5FF9}" type="pres">
      <dgm:prSet presAssocID="{66C74C8E-4E4C-4F07-8667-77AFA57CBAEE}" presName="hierChild4" presStyleCnt="0"/>
      <dgm:spPr/>
    </dgm:pt>
    <dgm:pt modelId="{E30C8031-A140-4B57-BFCC-5B13F6BE715E}" type="pres">
      <dgm:prSet presAssocID="{66C74C8E-4E4C-4F07-8667-77AFA57CBAEE}" presName="hierChild5" presStyleCnt="0"/>
      <dgm:spPr/>
    </dgm:pt>
    <dgm:pt modelId="{A1C5EC58-6892-4CFE-BCF4-1CD6A2AA2E14}" type="pres">
      <dgm:prSet presAssocID="{B8E7623D-8158-430C-B357-8759B6E7CBE5}" presName="hierChild5" presStyleCnt="0"/>
      <dgm:spPr/>
    </dgm:pt>
    <dgm:pt modelId="{D6E1465D-C746-45E3-B3F6-677FD9F529C6}" type="pres">
      <dgm:prSet presAssocID="{AB494722-402A-4C1E-8A13-C54F86D115AA}" presName="Name37" presStyleLbl="parChTrans1D2" presStyleIdx="4" presStyleCnt="7"/>
      <dgm:spPr/>
    </dgm:pt>
    <dgm:pt modelId="{C413AA17-110F-4C34-98C2-490906B3CC32}" type="pres">
      <dgm:prSet presAssocID="{CBFD885D-8CBB-4924-A3C2-173D178BE741}" presName="hierRoot2" presStyleCnt="0">
        <dgm:presLayoutVars>
          <dgm:hierBranch val="init"/>
        </dgm:presLayoutVars>
      </dgm:prSet>
      <dgm:spPr/>
    </dgm:pt>
    <dgm:pt modelId="{22538792-B7D0-437A-B2C2-6BB548A2198B}" type="pres">
      <dgm:prSet presAssocID="{CBFD885D-8CBB-4924-A3C2-173D178BE741}" presName="rootComposite" presStyleCnt="0"/>
      <dgm:spPr/>
    </dgm:pt>
    <dgm:pt modelId="{BA139C81-8766-4DA6-802B-11E05F726441}" type="pres">
      <dgm:prSet presAssocID="{CBFD885D-8CBB-4924-A3C2-173D178BE741}" presName="rootText" presStyleLbl="node2" presStyleIdx="4" presStyleCnt="7">
        <dgm:presLayoutVars>
          <dgm:chPref val="3"/>
        </dgm:presLayoutVars>
      </dgm:prSet>
      <dgm:spPr/>
    </dgm:pt>
    <dgm:pt modelId="{947891A7-C14C-448E-AF80-8951DEE6764C}" type="pres">
      <dgm:prSet presAssocID="{CBFD885D-8CBB-4924-A3C2-173D178BE741}" presName="rootConnector" presStyleLbl="node2" presStyleIdx="4" presStyleCnt="7"/>
      <dgm:spPr/>
    </dgm:pt>
    <dgm:pt modelId="{05F469ED-330A-4695-8687-ADB835398FD2}" type="pres">
      <dgm:prSet presAssocID="{CBFD885D-8CBB-4924-A3C2-173D178BE741}" presName="hierChild4" presStyleCnt="0"/>
      <dgm:spPr/>
    </dgm:pt>
    <dgm:pt modelId="{026A2B29-DF13-4DFF-B53C-6BEFBAFEBE3E}" type="pres">
      <dgm:prSet presAssocID="{A7A574DB-5B0B-4CCE-B4C2-B574726B6AB0}" presName="Name37" presStyleLbl="parChTrans1D3" presStyleIdx="11" presStyleCnt="23"/>
      <dgm:spPr/>
    </dgm:pt>
    <dgm:pt modelId="{19844262-A81C-4B72-A9F1-FABD73254FE8}" type="pres">
      <dgm:prSet presAssocID="{14393BA3-E093-4546-BACC-42F06437F878}" presName="hierRoot2" presStyleCnt="0">
        <dgm:presLayoutVars>
          <dgm:hierBranch val="init"/>
        </dgm:presLayoutVars>
      </dgm:prSet>
      <dgm:spPr/>
    </dgm:pt>
    <dgm:pt modelId="{6E679EAC-7277-472E-ACC3-0B7ACB084E00}" type="pres">
      <dgm:prSet presAssocID="{14393BA3-E093-4546-BACC-42F06437F878}" presName="rootComposite" presStyleCnt="0"/>
      <dgm:spPr/>
    </dgm:pt>
    <dgm:pt modelId="{66D93CB4-1D58-46F0-9E8A-A9C6B377E888}" type="pres">
      <dgm:prSet presAssocID="{14393BA3-E093-4546-BACC-42F06437F878}" presName="rootText" presStyleLbl="node3" presStyleIdx="11" presStyleCnt="23" custScaleY="161397" custLinFactNeighborY="69301">
        <dgm:presLayoutVars>
          <dgm:chPref val="3"/>
        </dgm:presLayoutVars>
      </dgm:prSet>
      <dgm:spPr/>
    </dgm:pt>
    <dgm:pt modelId="{767B9D2F-B0A5-498B-B36B-93FE51C119CD}" type="pres">
      <dgm:prSet presAssocID="{14393BA3-E093-4546-BACC-42F06437F878}" presName="rootConnector" presStyleLbl="node3" presStyleIdx="11" presStyleCnt="23"/>
      <dgm:spPr/>
    </dgm:pt>
    <dgm:pt modelId="{B4E38476-D4D3-4C2A-AF4D-8E10390B7CA8}" type="pres">
      <dgm:prSet presAssocID="{14393BA3-E093-4546-BACC-42F06437F878}" presName="hierChild4" presStyleCnt="0"/>
      <dgm:spPr/>
    </dgm:pt>
    <dgm:pt modelId="{1CE795BC-4D13-487A-ADEB-35B4B0888144}" type="pres">
      <dgm:prSet presAssocID="{14393BA3-E093-4546-BACC-42F06437F878}" presName="hierChild5" presStyleCnt="0"/>
      <dgm:spPr/>
    </dgm:pt>
    <dgm:pt modelId="{DA39B5F2-F978-4E8B-B76A-51BB13A6923A}" type="pres">
      <dgm:prSet presAssocID="{11779904-7802-4287-8938-0E1CB36A90DA}" presName="Name37" presStyleLbl="parChTrans1D3" presStyleIdx="12" presStyleCnt="23"/>
      <dgm:spPr/>
    </dgm:pt>
    <dgm:pt modelId="{1BE24DB9-1621-46C1-BC22-FAB56AC170AF}" type="pres">
      <dgm:prSet presAssocID="{F51DB5A9-F103-4405-B28C-EB14EA896240}" presName="hierRoot2" presStyleCnt="0">
        <dgm:presLayoutVars>
          <dgm:hierBranch val="init"/>
        </dgm:presLayoutVars>
      </dgm:prSet>
      <dgm:spPr/>
    </dgm:pt>
    <dgm:pt modelId="{15D47F1E-3686-43B4-8EBA-5723EF155742}" type="pres">
      <dgm:prSet presAssocID="{F51DB5A9-F103-4405-B28C-EB14EA896240}" presName="rootComposite" presStyleCnt="0"/>
      <dgm:spPr/>
    </dgm:pt>
    <dgm:pt modelId="{DC791D5C-8FEB-4DCF-931C-2D419806067D}" type="pres">
      <dgm:prSet presAssocID="{F51DB5A9-F103-4405-B28C-EB14EA896240}" presName="rootText" presStyleLbl="node3" presStyleIdx="12" presStyleCnt="23" custScaleY="161397" custLinFactNeighborY="69301">
        <dgm:presLayoutVars>
          <dgm:chPref val="3"/>
        </dgm:presLayoutVars>
      </dgm:prSet>
      <dgm:spPr/>
    </dgm:pt>
    <dgm:pt modelId="{E9E8A354-4527-4420-946C-68302A6AE649}" type="pres">
      <dgm:prSet presAssocID="{F51DB5A9-F103-4405-B28C-EB14EA896240}" presName="rootConnector" presStyleLbl="node3" presStyleIdx="12" presStyleCnt="23"/>
      <dgm:spPr/>
    </dgm:pt>
    <dgm:pt modelId="{0DFF9724-055C-41B9-959A-0A9239CC2E5B}" type="pres">
      <dgm:prSet presAssocID="{F51DB5A9-F103-4405-B28C-EB14EA896240}" presName="hierChild4" presStyleCnt="0"/>
      <dgm:spPr/>
    </dgm:pt>
    <dgm:pt modelId="{A1D41BB5-69D2-4F44-A52B-64CE7236D14D}" type="pres">
      <dgm:prSet presAssocID="{F51DB5A9-F103-4405-B28C-EB14EA896240}" presName="hierChild5" presStyleCnt="0"/>
      <dgm:spPr/>
    </dgm:pt>
    <dgm:pt modelId="{A48DB1B5-B56C-48D2-8740-7AA16AF14348}" type="pres">
      <dgm:prSet presAssocID="{A26CAA7F-F4E6-4AA0-88C9-17B2BF004A9D}" presName="Name37" presStyleLbl="parChTrans1D3" presStyleIdx="13" presStyleCnt="23"/>
      <dgm:spPr/>
    </dgm:pt>
    <dgm:pt modelId="{7AD7758C-93E7-4A06-81C1-00F8C6558F6C}" type="pres">
      <dgm:prSet presAssocID="{59E51EB3-905A-4124-9C41-E87B4599A5BB}" presName="hierRoot2" presStyleCnt="0">
        <dgm:presLayoutVars>
          <dgm:hierBranch val="init"/>
        </dgm:presLayoutVars>
      </dgm:prSet>
      <dgm:spPr/>
    </dgm:pt>
    <dgm:pt modelId="{EF38F0E5-225F-4A19-A9D7-C07775462582}" type="pres">
      <dgm:prSet presAssocID="{59E51EB3-905A-4124-9C41-E87B4599A5BB}" presName="rootComposite" presStyleCnt="0"/>
      <dgm:spPr/>
    </dgm:pt>
    <dgm:pt modelId="{415CC852-3C85-47F6-AEBE-18E206E7E0EB}" type="pres">
      <dgm:prSet presAssocID="{59E51EB3-905A-4124-9C41-E87B4599A5BB}" presName="rootText" presStyleLbl="node3" presStyleIdx="13" presStyleCnt="23" custScaleY="161397" custLinFactNeighborY="69301">
        <dgm:presLayoutVars>
          <dgm:chPref val="3"/>
        </dgm:presLayoutVars>
      </dgm:prSet>
      <dgm:spPr/>
    </dgm:pt>
    <dgm:pt modelId="{9473F9A0-DD87-4D25-8E71-1F21F1271879}" type="pres">
      <dgm:prSet presAssocID="{59E51EB3-905A-4124-9C41-E87B4599A5BB}" presName="rootConnector" presStyleLbl="node3" presStyleIdx="13" presStyleCnt="23"/>
      <dgm:spPr/>
    </dgm:pt>
    <dgm:pt modelId="{30597503-D9D9-4F79-B6E7-D7A9C69D6C84}" type="pres">
      <dgm:prSet presAssocID="{59E51EB3-905A-4124-9C41-E87B4599A5BB}" presName="hierChild4" presStyleCnt="0"/>
      <dgm:spPr/>
    </dgm:pt>
    <dgm:pt modelId="{4CE2BCA0-21A0-435E-822C-C9DF4F00DEEB}" type="pres">
      <dgm:prSet presAssocID="{59E51EB3-905A-4124-9C41-E87B4599A5BB}" presName="hierChild5" presStyleCnt="0"/>
      <dgm:spPr/>
    </dgm:pt>
    <dgm:pt modelId="{2FA4326D-CCA0-4298-A236-17E5E4BDE1AD}" type="pres">
      <dgm:prSet presAssocID="{6A812585-1EA5-435A-AA79-7E17DC3E20F1}" presName="Name37" presStyleLbl="parChTrans1D3" presStyleIdx="14" presStyleCnt="23"/>
      <dgm:spPr/>
    </dgm:pt>
    <dgm:pt modelId="{B0BA8DA2-63A2-4C1E-866B-1CAE16A3F8FA}" type="pres">
      <dgm:prSet presAssocID="{004FD1FC-EE68-4A03-AAE0-CE7CD087B224}" presName="hierRoot2" presStyleCnt="0">
        <dgm:presLayoutVars>
          <dgm:hierBranch val="init"/>
        </dgm:presLayoutVars>
      </dgm:prSet>
      <dgm:spPr/>
    </dgm:pt>
    <dgm:pt modelId="{155E8718-D91C-48FA-A4EA-7FCE48D1C97F}" type="pres">
      <dgm:prSet presAssocID="{004FD1FC-EE68-4A03-AAE0-CE7CD087B224}" presName="rootComposite" presStyleCnt="0"/>
      <dgm:spPr/>
    </dgm:pt>
    <dgm:pt modelId="{49B22B21-CDC4-4C69-B268-CD99F228A75A}" type="pres">
      <dgm:prSet presAssocID="{004FD1FC-EE68-4A03-AAE0-CE7CD087B224}" presName="rootText" presStyleLbl="node3" presStyleIdx="14" presStyleCnt="23" custScaleY="161397" custLinFactNeighborY="69301">
        <dgm:presLayoutVars>
          <dgm:chPref val="3"/>
        </dgm:presLayoutVars>
      </dgm:prSet>
      <dgm:spPr/>
    </dgm:pt>
    <dgm:pt modelId="{E8AA41DC-3E41-4838-9E2B-2EDC413E6289}" type="pres">
      <dgm:prSet presAssocID="{004FD1FC-EE68-4A03-AAE0-CE7CD087B224}" presName="rootConnector" presStyleLbl="node3" presStyleIdx="14" presStyleCnt="23"/>
      <dgm:spPr/>
    </dgm:pt>
    <dgm:pt modelId="{8C769F66-E5A8-49C7-8A9E-CB057647E2DD}" type="pres">
      <dgm:prSet presAssocID="{004FD1FC-EE68-4A03-AAE0-CE7CD087B224}" presName="hierChild4" presStyleCnt="0"/>
      <dgm:spPr/>
    </dgm:pt>
    <dgm:pt modelId="{888CE175-1861-4970-9679-ABD663AF851F}" type="pres">
      <dgm:prSet presAssocID="{004FD1FC-EE68-4A03-AAE0-CE7CD087B224}" presName="hierChild5" presStyleCnt="0"/>
      <dgm:spPr/>
    </dgm:pt>
    <dgm:pt modelId="{F62964A0-4225-4ABA-B204-E296540E40BB}" type="pres">
      <dgm:prSet presAssocID="{CBFD885D-8CBB-4924-A3C2-173D178BE741}" presName="hierChild5" presStyleCnt="0"/>
      <dgm:spPr/>
    </dgm:pt>
    <dgm:pt modelId="{3D2B49FF-ED2D-40A7-8AAE-4D00FBB21B54}" type="pres">
      <dgm:prSet presAssocID="{C84F513F-EDD0-4F85-BD86-EF1DA719ADC1}" presName="Name37" presStyleLbl="parChTrans1D2" presStyleIdx="5" presStyleCnt="7"/>
      <dgm:spPr/>
    </dgm:pt>
    <dgm:pt modelId="{016AB69F-E9F3-47A1-8F42-05B618CE788B}" type="pres">
      <dgm:prSet presAssocID="{175E31EE-6B59-4F1D-91FD-84A5EE64F94F}" presName="hierRoot2" presStyleCnt="0">
        <dgm:presLayoutVars>
          <dgm:hierBranch val="init"/>
        </dgm:presLayoutVars>
      </dgm:prSet>
      <dgm:spPr/>
    </dgm:pt>
    <dgm:pt modelId="{935585B9-1CE2-4AA6-A3A0-36559B7F7061}" type="pres">
      <dgm:prSet presAssocID="{175E31EE-6B59-4F1D-91FD-84A5EE64F94F}" presName="rootComposite" presStyleCnt="0"/>
      <dgm:spPr/>
    </dgm:pt>
    <dgm:pt modelId="{597C6CEE-CD7B-4072-AC6F-8E866FF73BF2}" type="pres">
      <dgm:prSet presAssocID="{175E31EE-6B59-4F1D-91FD-84A5EE64F94F}" presName="rootText" presStyleLbl="node2" presStyleIdx="5" presStyleCnt="7">
        <dgm:presLayoutVars>
          <dgm:chPref val="3"/>
        </dgm:presLayoutVars>
      </dgm:prSet>
      <dgm:spPr/>
    </dgm:pt>
    <dgm:pt modelId="{E065BFD7-1813-4CA8-8C33-71ADEABE3E1B}" type="pres">
      <dgm:prSet presAssocID="{175E31EE-6B59-4F1D-91FD-84A5EE64F94F}" presName="rootConnector" presStyleLbl="node2" presStyleIdx="5" presStyleCnt="7"/>
      <dgm:spPr/>
    </dgm:pt>
    <dgm:pt modelId="{A095769F-9BAC-4B7D-95EE-47F7642648C6}" type="pres">
      <dgm:prSet presAssocID="{175E31EE-6B59-4F1D-91FD-84A5EE64F94F}" presName="hierChild4" presStyleCnt="0"/>
      <dgm:spPr/>
    </dgm:pt>
    <dgm:pt modelId="{AB620A4D-A8AD-4D20-82E3-FB950102E71F}" type="pres">
      <dgm:prSet presAssocID="{6FED9957-8A11-41A1-9855-1E932379E32F}" presName="Name37" presStyleLbl="parChTrans1D3" presStyleIdx="15" presStyleCnt="23"/>
      <dgm:spPr/>
    </dgm:pt>
    <dgm:pt modelId="{BF7192AB-7D09-4DDA-947E-FD8EEF998A59}" type="pres">
      <dgm:prSet presAssocID="{0C291E17-E6D6-436B-883B-8185958608BE}" presName="hierRoot2" presStyleCnt="0">
        <dgm:presLayoutVars>
          <dgm:hierBranch val="init"/>
        </dgm:presLayoutVars>
      </dgm:prSet>
      <dgm:spPr/>
    </dgm:pt>
    <dgm:pt modelId="{7AA709B5-FAAE-448C-B62F-8D1A60F78B25}" type="pres">
      <dgm:prSet presAssocID="{0C291E17-E6D6-436B-883B-8185958608BE}" presName="rootComposite" presStyleCnt="0"/>
      <dgm:spPr/>
    </dgm:pt>
    <dgm:pt modelId="{A22F3E59-2E33-4E8C-A863-630FE471F290}" type="pres">
      <dgm:prSet presAssocID="{0C291E17-E6D6-436B-883B-8185958608BE}" presName="rootText" presStyleLbl="node3" presStyleIdx="15" presStyleCnt="23" custScaleY="161397" custLinFactNeighborY="69301">
        <dgm:presLayoutVars>
          <dgm:chPref val="3"/>
        </dgm:presLayoutVars>
      </dgm:prSet>
      <dgm:spPr/>
    </dgm:pt>
    <dgm:pt modelId="{ED989AC5-9432-4641-B03E-9B623BD87C08}" type="pres">
      <dgm:prSet presAssocID="{0C291E17-E6D6-436B-883B-8185958608BE}" presName="rootConnector" presStyleLbl="node3" presStyleIdx="15" presStyleCnt="23"/>
      <dgm:spPr/>
    </dgm:pt>
    <dgm:pt modelId="{F913155B-C964-49CA-A5E9-B15B77B3E75B}" type="pres">
      <dgm:prSet presAssocID="{0C291E17-E6D6-436B-883B-8185958608BE}" presName="hierChild4" presStyleCnt="0"/>
      <dgm:spPr/>
    </dgm:pt>
    <dgm:pt modelId="{AE864608-FF56-4A8B-82AE-FB1CAC88B865}" type="pres">
      <dgm:prSet presAssocID="{0C291E17-E6D6-436B-883B-8185958608BE}" presName="hierChild5" presStyleCnt="0"/>
      <dgm:spPr/>
    </dgm:pt>
    <dgm:pt modelId="{E400A305-7EAF-4180-861B-5EBFF2C32F1E}" type="pres">
      <dgm:prSet presAssocID="{1905882B-448E-44F8-99B9-EDE8B42ECD16}" presName="Name37" presStyleLbl="parChTrans1D3" presStyleIdx="16" presStyleCnt="23"/>
      <dgm:spPr/>
    </dgm:pt>
    <dgm:pt modelId="{531B7B72-218A-43E9-B31C-0F99AB958AA1}" type="pres">
      <dgm:prSet presAssocID="{4F2AE784-D403-451B-9FE7-89891C8D193C}" presName="hierRoot2" presStyleCnt="0">
        <dgm:presLayoutVars>
          <dgm:hierBranch val="init"/>
        </dgm:presLayoutVars>
      </dgm:prSet>
      <dgm:spPr/>
    </dgm:pt>
    <dgm:pt modelId="{A87AF461-74C2-4AC2-99E9-34634F20839C}" type="pres">
      <dgm:prSet presAssocID="{4F2AE784-D403-451B-9FE7-89891C8D193C}" presName="rootComposite" presStyleCnt="0"/>
      <dgm:spPr/>
    </dgm:pt>
    <dgm:pt modelId="{792D8827-67B5-4E27-885C-703572895AD6}" type="pres">
      <dgm:prSet presAssocID="{4F2AE784-D403-451B-9FE7-89891C8D193C}" presName="rootText" presStyleLbl="node3" presStyleIdx="16" presStyleCnt="23" custScaleY="161397" custLinFactNeighborY="69301">
        <dgm:presLayoutVars>
          <dgm:chPref val="3"/>
        </dgm:presLayoutVars>
      </dgm:prSet>
      <dgm:spPr/>
    </dgm:pt>
    <dgm:pt modelId="{7632B408-43C0-49F2-B363-7A115457AFB5}" type="pres">
      <dgm:prSet presAssocID="{4F2AE784-D403-451B-9FE7-89891C8D193C}" presName="rootConnector" presStyleLbl="node3" presStyleIdx="16" presStyleCnt="23"/>
      <dgm:spPr/>
    </dgm:pt>
    <dgm:pt modelId="{362DA6D9-C0BA-40C6-B514-7B93E8AB7FEA}" type="pres">
      <dgm:prSet presAssocID="{4F2AE784-D403-451B-9FE7-89891C8D193C}" presName="hierChild4" presStyleCnt="0"/>
      <dgm:spPr/>
    </dgm:pt>
    <dgm:pt modelId="{D961E94A-FE06-4316-BCF1-DB01CE4FFA36}" type="pres">
      <dgm:prSet presAssocID="{4F2AE784-D403-451B-9FE7-89891C8D193C}" presName="hierChild5" presStyleCnt="0"/>
      <dgm:spPr/>
    </dgm:pt>
    <dgm:pt modelId="{82E1AF19-9843-4D93-A564-CACA8C7FD2B2}" type="pres">
      <dgm:prSet presAssocID="{C1774B59-8BA1-4584-9C6D-7A89BAA86745}" presName="Name37" presStyleLbl="parChTrans1D3" presStyleIdx="17" presStyleCnt="23"/>
      <dgm:spPr/>
    </dgm:pt>
    <dgm:pt modelId="{83743E7E-3470-4572-B281-59BD569531B1}" type="pres">
      <dgm:prSet presAssocID="{9DCDE19F-5609-4407-8FB5-5E05891294F6}" presName="hierRoot2" presStyleCnt="0">
        <dgm:presLayoutVars>
          <dgm:hierBranch val="init"/>
        </dgm:presLayoutVars>
      </dgm:prSet>
      <dgm:spPr/>
    </dgm:pt>
    <dgm:pt modelId="{5A98BE18-4B50-478C-A09D-58E702FE7EC3}" type="pres">
      <dgm:prSet presAssocID="{9DCDE19F-5609-4407-8FB5-5E05891294F6}" presName="rootComposite" presStyleCnt="0"/>
      <dgm:spPr/>
    </dgm:pt>
    <dgm:pt modelId="{7BC5E106-538C-4476-B710-95CCB3CA0CA5}" type="pres">
      <dgm:prSet presAssocID="{9DCDE19F-5609-4407-8FB5-5E05891294F6}" presName="rootText" presStyleLbl="node3" presStyleIdx="17" presStyleCnt="23" custScaleY="161397" custLinFactNeighborY="69301">
        <dgm:presLayoutVars>
          <dgm:chPref val="3"/>
        </dgm:presLayoutVars>
      </dgm:prSet>
      <dgm:spPr/>
    </dgm:pt>
    <dgm:pt modelId="{9B2BB782-5992-4412-ADDC-EBCEADA7D237}" type="pres">
      <dgm:prSet presAssocID="{9DCDE19F-5609-4407-8FB5-5E05891294F6}" presName="rootConnector" presStyleLbl="node3" presStyleIdx="17" presStyleCnt="23"/>
      <dgm:spPr/>
    </dgm:pt>
    <dgm:pt modelId="{1970D205-6EF0-4C63-8123-BC3FFEE729A2}" type="pres">
      <dgm:prSet presAssocID="{9DCDE19F-5609-4407-8FB5-5E05891294F6}" presName="hierChild4" presStyleCnt="0"/>
      <dgm:spPr/>
    </dgm:pt>
    <dgm:pt modelId="{B2E7B03C-AC7E-4582-8241-2624BAD1955D}" type="pres">
      <dgm:prSet presAssocID="{9DCDE19F-5609-4407-8FB5-5E05891294F6}" presName="hierChild5" presStyleCnt="0"/>
      <dgm:spPr/>
    </dgm:pt>
    <dgm:pt modelId="{EFFB2AD4-00AC-4A62-9E69-2A1BC2AD5D70}" type="pres">
      <dgm:prSet presAssocID="{C90ADBB0-774A-4891-BA3B-D7F878A8F501}" presName="Name37" presStyleLbl="parChTrans1D3" presStyleIdx="18" presStyleCnt="23"/>
      <dgm:spPr/>
    </dgm:pt>
    <dgm:pt modelId="{D0BDF592-F1FE-4BA7-9FEF-DBA994064264}" type="pres">
      <dgm:prSet presAssocID="{8550239B-DEBB-4032-9C25-32AC4EB07E0E}" presName="hierRoot2" presStyleCnt="0">
        <dgm:presLayoutVars>
          <dgm:hierBranch val="init"/>
        </dgm:presLayoutVars>
      </dgm:prSet>
      <dgm:spPr/>
    </dgm:pt>
    <dgm:pt modelId="{D2880B9D-EBF5-4369-B277-BDD54774696A}" type="pres">
      <dgm:prSet presAssocID="{8550239B-DEBB-4032-9C25-32AC4EB07E0E}" presName="rootComposite" presStyleCnt="0"/>
      <dgm:spPr/>
    </dgm:pt>
    <dgm:pt modelId="{A470176B-9241-4B43-A459-FB5E3BCB86F5}" type="pres">
      <dgm:prSet presAssocID="{8550239B-DEBB-4032-9C25-32AC4EB07E0E}" presName="rootText" presStyleLbl="node3" presStyleIdx="18" presStyleCnt="23" custScaleY="129002" custLinFactNeighborY="69301">
        <dgm:presLayoutVars>
          <dgm:chPref val="3"/>
        </dgm:presLayoutVars>
      </dgm:prSet>
      <dgm:spPr/>
    </dgm:pt>
    <dgm:pt modelId="{CBBC60E2-26FA-44F4-B5CD-40E2885A6CC2}" type="pres">
      <dgm:prSet presAssocID="{8550239B-DEBB-4032-9C25-32AC4EB07E0E}" presName="rootConnector" presStyleLbl="node3" presStyleIdx="18" presStyleCnt="23"/>
      <dgm:spPr/>
    </dgm:pt>
    <dgm:pt modelId="{7ADAC463-98AE-4CB4-B972-99DE089F809A}" type="pres">
      <dgm:prSet presAssocID="{8550239B-DEBB-4032-9C25-32AC4EB07E0E}" presName="hierChild4" presStyleCnt="0"/>
      <dgm:spPr/>
    </dgm:pt>
    <dgm:pt modelId="{08109CB6-39EF-44D7-9889-B5C2AEF2F61F}" type="pres">
      <dgm:prSet presAssocID="{8550239B-DEBB-4032-9C25-32AC4EB07E0E}" presName="hierChild5" presStyleCnt="0"/>
      <dgm:spPr/>
    </dgm:pt>
    <dgm:pt modelId="{C522D3C4-FA56-4E4B-928C-5DD702689EC2}" type="pres">
      <dgm:prSet presAssocID="{F29274D5-2064-473E-A07E-F91A3BB35A63}" presName="Name37" presStyleLbl="parChTrans1D3" presStyleIdx="19" presStyleCnt="23"/>
      <dgm:spPr/>
    </dgm:pt>
    <dgm:pt modelId="{0F2587EE-FB1D-4D24-9944-94C44518AC90}" type="pres">
      <dgm:prSet presAssocID="{73B82462-9656-4F53-9FE5-E2721C0393B2}" presName="hierRoot2" presStyleCnt="0">
        <dgm:presLayoutVars>
          <dgm:hierBranch val="init"/>
        </dgm:presLayoutVars>
      </dgm:prSet>
      <dgm:spPr/>
    </dgm:pt>
    <dgm:pt modelId="{8AF1E126-6590-48D6-85A3-4004DBA74856}" type="pres">
      <dgm:prSet presAssocID="{73B82462-9656-4F53-9FE5-E2721C0393B2}" presName="rootComposite" presStyleCnt="0"/>
      <dgm:spPr/>
    </dgm:pt>
    <dgm:pt modelId="{4A02812D-4F32-4143-B802-9FDDE8C4B19E}" type="pres">
      <dgm:prSet presAssocID="{73B82462-9656-4F53-9FE5-E2721C0393B2}" presName="rootText" presStyleLbl="node3" presStyleIdx="19" presStyleCnt="23" custScaleY="87166" custLinFactNeighborY="69301">
        <dgm:presLayoutVars>
          <dgm:chPref val="3"/>
        </dgm:presLayoutVars>
      </dgm:prSet>
      <dgm:spPr/>
    </dgm:pt>
    <dgm:pt modelId="{D3F53BCA-F891-43BE-9A14-56B05CFFCB18}" type="pres">
      <dgm:prSet presAssocID="{73B82462-9656-4F53-9FE5-E2721C0393B2}" presName="rootConnector" presStyleLbl="node3" presStyleIdx="19" presStyleCnt="23"/>
      <dgm:spPr/>
    </dgm:pt>
    <dgm:pt modelId="{E5DAB5BC-089C-4CAE-B96F-9E8FF9CA2DC3}" type="pres">
      <dgm:prSet presAssocID="{73B82462-9656-4F53-9FE5-E2721C0393B2}" presName="hierChild4" presStyleCnt="0"/>
      <dgm:spPr/>
    </dgm:pt>
    <dgm:pt modelId="{34C6FE35-60E6-4C1E-920F-80AD151994DF}" type="pres">
      <dgm:prSet presAssocID="{73B82462-9656-4F53-9FE5-E2721C0393B2}" presName="hierChild5" presStyleCnt="0"/>
      <dgm:spPr/>
    </dgm:pt>
    <dgm:pt modelId="{0C504649-C26D-43E4-A372-8F01E4BB82F9}" type="pres">
      <dgm:prSet presAssocID="{175E31EE-6B59-4F1D-91FD-84A5EE64F94F}" presName="hierChild5" presStyleCnt="0"/>
      <dgm:spPr/>
    </dgm:pt>
    <dgm:pt modelId="{F3C1356D-3261-4E1A-B86F-C1D95F84BF64}" type="pres">
      <dgm:prSet presAssocID="{CF3824C3-2A7B-4FE7-A1F9-03A78F6D471F}" presName="Name37" presStyleLbl="parChTrans1D2" presStyleIdx="6" presStyleCnt="7"/>
      <dgm:spPr/>
    </dgm:pt>
    <dgm:pt modelId="{5D487BA3-EA15-4E51-AB41-919E3F5F8A13}" type="pres">
      <dgm:prSet presAssocID="{1510818E-2457-4415-A27D-DA617879DA3D}" presName="hierRoot2" presStyleCnt="0">
        <dgm:presLayoutVars>
          <dgm:hierBranch val="init"/>
        </dgm:presLayoutVars>
      </dgm:prSet>
      <dgm:spPr/>
    </dgm:pt>
    <dgm:pt modelId="{3ED5FBAB-CD93-4928-8157-4D9393B48668}" type="pres">
      <dgm:prSet presAssocID="{1510818E-2457-4415-A27D-DA617879DA3D}" presName="rootComposite" presStyleCnt="0"/>
      <dgm:spPr/>
    </dgm:pt>
    <dgm:pt modelId="{76891362-2FC8-4E49-B976-6FDB75C10DD7}" type="pres">
      <dgm:prSet presAssocID="{1510818E-2457-4415-A27D-DA617879DA3D}" presName="rootText" presStyleLbl="node2" presStyleIdx="6" presStyleCnt="7">
        <dgm:presLayoutVars>
          <dgm:chPref val="3"/>
        </dgm:presLayoutVars>
      </dgm:prSet>
      <dgm:spPr/>
    </dgm:pt>
    <dgm:pt modelId="{33DFB5B0-037F-433E-ACCA-61B561D4AD1D}" type="pres">
      <dgm:prSet presAssocID="{1510818E-2457-4415-A27D-DA617879DA3D}" presName="rootConnector" presStyleLbl="node2" presStyleIdx="6" presStyleCnt="7"/>
      <dgm:spPr/>
    </dgm:pt>
    <dgm:pt modelId="{48B747CE-D5A0-49FA-B824-6F5D36F95662}" type="pres">
      <dgm:prSet presAssocID="{1510818E-2457-4415-A27D-DA617879DA3D}" presName="hierChild4" presStyleCnt="0"/>
      <dgm:spPr/>
    </dgm:pt>
    <dgm:pt modelId="{B908F5CF-79C1-4479-8CB4-B95FF3F0FC71}" type="pres">
      <dgm:prSet presAssocID="{757C679A-A0FA-4E6B-B986-4B3E3500DD52}" presName="Name37" presStyleLbl="parChTrans1D3" presStyleIdx="20" presStyleCnt="23"/>
      <dgm:spPr/>
    </dgm:pt>
    <dgm:pt modelId="{E547D009-73CC-4EAF-8176-659C57669002}" type="pres">
      <dgm:prSet presAssocID="{C6B4A76C-6B86-4B3D-BC4F-4F4E95DDAB53}" presName="hierRoot2" presStyleCnt="0">
        <dgm:presLayoutVars>
          <dgm:hierBranch val="init"/>
        </dgm:presLayoutVars>
      </dgm:prSet>
      <dgm:spPr/>
    </dgm:pt>
    <dgm:pt modelId="{E00A6172-A41D-4BC4-828A-F950894D4AF0}" type="pres">
      <dgm:prSet presAssocID="{C6B4A76C-6B86-4B3D-BC4F-4F4E95DDAB53}" presName="rootComposite" presStyleCnt="0"/>
      <dgm:spPr/>
    </dgm:pt>
    <dgm:pt modelId="{5316D524-281B-43CE-8A8B-5453AFFC4813}" type="pres">
      <dgm:prSet presAssocID="{C6B4A76C-6B86-4B3D-BC4F-4F4E95DDAB53}" presName="rootText" presStyleLbl="node3" presStyleIdx="20" presStyleCnt="23" custScaleY="161397" custLinFactNeighborY="69301">
        <dgm:presLayoutVars>
          <dgm:chPref val="3"/>
        </dgm:presLayoutVars>
      </dgm:prSet>
      <dgm:spPr/>
    </dgm:pt>
    <dgm:pt modelId="{86D8CEF6-0E6A-4CE2-BFD1-080CF887D781}" type="pres">
      <dgm:prSet presAssocID="{C6B4A76C-6B86-4B3D-BC4F-4F4E95DDAB53}" presName="rootConnector" presStyleLbl="node3" presStyleIdx="20" presStyleCnt="23"/>
      <dgm:spPr/>
    </dgm:pt>
    <dgm:pt modelId="{73AC198D-4DC7-4E2C-883F-5315CE9DF13C}" type="pres">
      <dgm:prSet presAssocID="{C6B4A76C-6B86-4B3D-BC4F-4F4E95DDAB53}" presName="hierChild4" presStyleCnt="0"/>
      <dgm:spPr/>
    </dgm:pt>
    <dgm:pt modelId="{1595B9E7-8996-4DA6-AA02-B3A5145F7769}" type="pres">
      <dgm:prSet presAssocID="{C6B4A76C-6B86-4B3D-BC4F-4F4E95DDAB53}" presName="hierChild5" presStyleCnt="0"/>
      <dgm:spPr/>
    </dgm:pt>
    <dgm:pt modelId="{38D97466-9004-46D7-ABD7-90D23FE1A3AC}" type="pres">
      <dgm:prSet presAssocID="{95FAE956-DCE0-4AFA-AA25-11A0DEDF7EC7}" presName="Name37" presStyleLbl="parChTrans1D3" presStyleIdx="21" presStyleCnt="23"/>
      <dgm:spPr/>
    </dgm:pt>
    <dgm:pt modelId="{186B7592-4BE6-4DC8-8C1F-30B208F9CEEF}" type="pres">
      <dgm:prSet presAssocID="{02D22C8D-0E03-4C93-AFAE-F9C29F881CCC}" presName="hierRoot2" presStyleCnt="0">
        <dgm:presLayoutVars>
          <dgm:hierBranch val="init"/>
        </dgm:presLayoutVars>
      </dgm:prSet>
      <dgm:spPr/>
    </dgm:pt>
    <dgm:pt modelId="{C7947D6B-5416-42BC-B15F-0EF8D98647FF}" type="pres">
      <dgm:prSet presAssocID="{02D22C8D-0E03-4C93-AFAE-F9C29F881CCC}" presName="rootComposite" presStyleCnt="0"/>
      <dgm:spPr/>
    </dgm:pt>
    <dgm:pt modelId="{2C461F96-B181-4506-8F1C-7553174F0044}" type="pres">
      <dgm:prSet presAssocID="{02D22C8D-0E03-4C93-AFAE-F9C29F881CCC}" presName="rootText" presStyleLbl="node3" presStyleIdx="21" presStyleCnt="23" custScaleY="161397" custLinFactNeighborY="69301">
        <dgm:presLayoutVars>
          <dgm:chPref val="3"/>
        </dgm:presLayoutVars>
      </dgm:prSet>
      <dgm:spPr/>
    </dgm:pt>
    <dgm:pt modelId="{390734A9-FB48-4AE4-89F8-987E3FBE6269}" type="pres">
      <dgm:prSet presAssocID="{02D22C8D-0E03-4C93-AFAE-F9C29F881CCC}" presName="rootConnector" presStyleLbl="node3" presStyleIdx="21" presStyleCnt="23"/>
      <dgm:spPr/>
    </dgm:pt>
    <dgm:pt modelId="{1E99ED26-92F5-44B4-A08D-9B315435CF00}" type="pres">
      <dgm:prSet presAssocID="{02D22C8D-0E03-4C93-AFAE-F9C29F881CCC}" presName="hierChild4" presStyleCnt="0"/>
      <dgm:spPr/>
    </dgm:pt>
    <dgm:pt modelId="{C86C9FF0-3E8C-4E30-B768-54BC301D485A}" type="pres">
      <dgm:prSet presAssocID="{02D22C8D-0E03-4C93-AFAE-F9C29F881CCC}" presName="hierChild5" presStyleCnt="0"/>
      <dgm:spPr/>
    </dgm:pt>
    <dgm:pt modelId="{2E59623A-1327-4B48-9697-334DF3F40317}" type="pres">
      <dgm:prSet presAssocID="{CD316D9A-7AB7-4288-B363-FE6359BC9B22}" presName="Name37" presStyleLbl="parChTrans1D3" presStyleIdx="22" presStyleCnt="23"/>
      <dgm:spPr/>
    </dgm:pt>
    <dgm:pt modelId="{6C9EAB36-B64A-4387-B2A5-2DA401D546BC}" type="pres">
      <dgm:prSet presAssocID="{297ED7FC-6CF2-4473-9976-CC9C00A054D2}" presName="hierRoot2" presStyleCnt="0">
        <dgm:presLayoutVars>
          <dgm:hierBranch val="init"/>
        </dgm:presLayoutVars>
      </dgm:prSet>
      <dgm:spPr/>
    </dgm:pt>
    <dgm:pt modelId="{E2CD2D6A-F2BE-4B23-829D-CD3C521C6FD4}" type="pres">
      <dgm:prSet presAssocID="{297ED7FC-6CF2-4473-9976-CC9C00A054D2}" presName="rootComposite" presStyleCnt="0"/>
      <dgm:spPr/>
    </dgm:pt>
    <dgm:pt modelId="{1B2934C4-F5E8-4DBF-A598-E43083C0491E}" type="pres">
      <dgm:prSet presAssocID="{297ED7FC-6CF2-4473-9976-CC9C00A054D2}" presName="rootText" presStyleLbl="node3" presStyleIdx="22" presStyleCnt="23" custScaleY="161397" custLinFactNeighborY="69301">
        <dgm:presLayoutVars>
          <dgm:chPref val="3"/>
        </dgm:presLayoutVars>
      </dgm:prSet>
      <dgm:spPr/>
    </dgm:pt>
    <dgm:pt modelId="{3DD5BE92-EE5B-42DA-8884-AB94E90AC355}" type="pres">
      <dgm:prSet presAssocID="{297ED7FC-6CF2-4473-9976-CC9C00A054D2}" presName="rootConnector" presStyleLbl="node3" presStyleIdx="22" presStyleCnt="23"/>
      <dgm:spPr/>
    </dgm:pt>
    <dgm:pt modelId="{2E532C36-B463-468F-AB6C-E60EB1E2AFC8}" type="pres">
      <dgm:prSet presAssocID="{297ED7FC-6CF2-4473-9976-CC9C00A054D2}" presName="hierChild4" presStyleCnt="0"/>
      <dgm:spPr/>
    </dgm:pt>
    <dgm:pt modelId="{59A14A3C-168F-4FAB-9919-0DD66E055505}" type="pres">
      <dgm:prSet presAssocID="{297ED7FC-6CF2-4473-9976-CC9C00A054D2}" presName="hierChild5" presStyleCnt="0"/>
      <dgm:spPr/>
    </dgm:pt>
    <dgm:pt modelId="{475B7268-6849-4D5B-B314-71BE077CA6A2}" type="pres">
      <dgm:prSet presAssocID="{1510818E-2457-4415-A27D-DA617879DA3D}" presName="hierChild5" presStyleCnt="0"/>
      <dgm:spPr/>
    </dgm:pt>
    <dgm:pt modelId="{C150066A-3E8A-48C4-9ABB-58EDB4540EE8}" type="pres">
      <dgm:prSet presAssocID="{435A9F85-3661-48EB-986F-7304270BD278}" presName="hierChild3" presStyleCnt="0"/>
      <dgm:spPr/>
    </dgm:pt>
  </dgm:ptLst>
  <dgm:cxnLst>
    <dgm:cxn modelId="{4E728ED2-579F-47EF-ABB3-160BDDD0E236}" type="presOf" srcId="{757C679A-A0FA-4E6B-B986-4B3E3500DD52}" destId="{B908F5CF-79C1-4479-8CB4-B95FF3F0FC71}" srcOrd="0" destOrd="0" presId="urn:microsoft.com/office/officeart/2005/8/layout/orgChart1"/>
    <dgm:cxn modelId="{C7360622-8AAF-43BD-9114-19A83D553764}" type="presOf" srcId="{02D22C8D-0E03-4C93-AFAE-F9C29F881CCC}" destId="{2C461F96-B181-4506-8F1C-7553174F0044}" srcOrd="0" destOrd="0" presId="urn:microsoft.com/office/officeart/2005/8/layout/orgChart1"/>
    <dgm:cxn modelId="{D01B4087-294C-4A1B-A32E-3D4C3DA0C2A7}" type="presOf" srcId="{1841464E-465F-40BD-BD44-F452B715D323}" destId="{0305FA2C-1C9D-45DD-A433-63B733E4D5A2}" srcOrd="0" destOrd="0" presId="urn:microsoft.com/office/officeart/2005/8/layout/orgChart1"/>
    <dgm:cxn modelId="{5BE63331-1C38-4EBB-B045-25509E7FCFA2}" srcId="{446F4F13-9BAF-4B20-971A-7BC828F75167}" destId="{9CCAB9B8-ABAD-4FE7-8F30-0E25E6130327}" srcOrd="0" destOrd="0" parTransId="{E2613C60-DCD4-4E55-B4F3-F3C788834F0F}" sibTransId="{D4E7FF35-6709-4B2B-84DA-8992BF806098}"/>
    <dgm:cxn modelId="{68FB9AEC-CE0A-490F-AD8C-5F595B5AD23C}" type="presOf" srcId="{175E31EE-6B59-4F1D-91FD-84A5EE64F94F}" destId="{597C6CEE-CD7B-4072-AC6F-8E866FF73BF2}" srcOrd="0" destOrd="0" presId="urn:microsoft.com/office/officeart/2005/8/layout/orgChart1"/>
    <dgm:cxn modelId="{978EABA5-8718-4233-87C8-C55693303BF5}" type="presOf" srcId="{1510818E-2457-4415-A27D-DA617879DA3D}" destId="{76891362-2FC8-4E49-B976-6FDB75C10DD7}" srcOrd="0" destOrd="0" presId="urn:microsoft.com/office/officeart/2005/8/layout/orgChart1"/>
    <dgm:cxn modelId="{BA96C3B2-3A3E-44D0-BB27-6BAD8F2B713D}" type="presOf" srcId="{6FED9957-8A11-41A1-9855-1E932379E32F}" destId="{AB620A4D-A8AD-4D20-82E3-FB950102E71F}" srcOrd="0" destOrd="0" presId="urn:microsoft.com/office/officeart/2005/8/layout/orgChart1"/>
    <dgm:cxn modelId="{1E079C43-3D5C-4534-8C61-319A7D6ABEA3}" type="presOf" srcId="{E2613C60-DCD4-4E55-B4F3-F3C788834F0F}" destId="{A60A2C5D-8C3A-4A77-9EDB-5BBEFA2C8CA9}" srcOrd="0" destOrd="0" presId="urn:microsoft.com/office/officeart/2005/8/layout/orgChart1"/>
    <dgm:cxn modelId="{0319EF9A-4AE1-486F-86CE-1B8088DC9E5F}" srcId="{175E31EE-6B59-4F1D-91FD-84A5EE64F94F}" destId="{8550239B-DEBB-4032-9C25-32AC4EB07E0E}" srcOrd="3" destOrd="0" parTransId="{C90ADBB0-774A-4891-BA3B-D7F878A8F501}" sibTransId="{2CB542BF-2385-47BF-AF26-2294EEC15C2F}"/>
    <dgm:cxn modelId="{11EB3F07-9696-4493-B551-057E8E68FE5E}" type="presOf" srcId="{BEC8E7CB-4AE0-41EB-9754-CD6E928493B5}" destId="{C40ECC47-EFF1-4A0A-9A8E-8BBFF43AC59C}" srcOrd="0" destOrd="0" presId="urn:microsoft.com/office/officeart/2005/8/layout/orgChart1"/>
    <dgm:cxn modelId="{C4B13538-B7E4-4AAF-A44C-65BEF93ABB27}" type="presOf" srcId="{672A02A4-BAD0-44EA-8EB1-554568284948}" destId="{B7109FA3-4840-4BE8-BA74-14F04E821347}" srcOrd="0" destOrd="0" presId="urn:microsoft.com/office/officeart/2005/8/layout/orgChart1"/>
    <dgm:cxn modelId="{3E6CD361-B95B-446D-A5FD-0C092667E17A}" srcId="{0E88CB14-4D97-4DA0-8D72-2C5210F93A04}" destId="{824A6B9E-3E87-4C01-BAB0-5FE500325388}" srcOrd="1" destOrd="0" parTransId="{4BB3EAF7-7C2D-4BFA-B323-5A0E858C8204}" sibTransId="{928D7467-E403-45DE-B777-E294FF1A7B29}"/>
    <dgm:cxn modelId="{740C2B4C-BF74-4878-A3C9-834759D1BF58}" type="presOf" srcId="{9CCAB9B8-ABAD-4FE7-8F30-0E25E6130327}" destId="{8CA916F1-CEE2-4348-A019-FBB79AD222D5}" srcOrd="1" destOrd="0" presId="urn:microsoft.com/office/officeart/2005/8/layout/orgChart1"/>
    <dgm:cxn modelId="{05951C4E-8457-4AFF-8DC4-81964D209D7A}" type="presOf" srcId="{9DCDE19F-5609-4407-8FB5-5E05891294F6}" destId="{9B2BB782-5992-4412-ADDC-EBCEADA7D237}" srcOrd="1" destOrd="0" presId="urn:microsoft.com/office/officeart/2005/8/layout/orgChart1"/>
    <dgm:cxn modelId="{557A4E51-98BD-44C5-A71D-2C2BD3DC3C07}" type="presOf" srcId="{824A6B9E-3E87-4C01-BAB0-5FE500325388}" destId="{F135F429-46E2-4B67-AA7A-9420CDBA13EF}" srcOrd="0" destOrd="0" presId="urn:microsoft.com/office/officeart/2005/8/layout/orgChart1"/>
    <dgm:cxn modelId="{4D082585-5AC3-4C7A-AE9C-87E0D808C043}" type="presOf" srcId="{11779904-7802-4287-8938-0E1CB36A90DA}" destId="{DA39B5F2-F978-4E8B-B76A-51BB13A6923A}" srcOrd="0" destOrd="0" presId="urn:microsoft.com/office/officeart/2005/8/layout/orgChart1"/>
    <dgm:cxn modelId="{FD85AF3C-A723-4A2A-BAD1-5250B39E5D7E}" type="presOf" srcId="{F51DB5A9-F103-4405-B28C-EB14EA896240}" destId="{DC791D5C-8FEB-4DCF-931C-2D419806067D}" srcOrd="0" destOrd="0" presId="urn:microsoft.com/office/officeart/2005/8/layout/orgChart1"/>
    <dgm:cxn modelId="{EEDDAEB4-A386-4BF5-BD47-B4F4463B24F4}" srcId="{435A9F85-3661-48EB-986F-7304270BD278}" destId="{446F4F13-9BAF-4B20-971A-7BC828F75167}" srcOrd="1" destOrd="0" parTransId="{737307F7-077B-4A01-8E1B-D04764A4D901}" sibTransId="{0DD18C1A-A263-4A0F-BED7-D8438EDD4381}"/>
    <dgm:cxn modelId="{DD682A0A-DBA5-43FD-9333-58034CDCF581}" type="presOf" srcId="{C90ADBB0-774A-4891-BA3B-D7F878A8F501}" destId="{EFFB2AD4-00AC-4A62-9E69-2A1BC2AD5D70}" srcOrd="0" destOrd="0" presId="urn:microsoft.com/office/officeart/2005/8/layout/orgChart1"/>
    <dgm:cxn modelId="{75E016DF-12DE-40C8-B702-06E0A1C6372A}" type="presOf" srcId="{C6B4A76C-6B86-4B3D-BC4F-4F4E95DDAB53}" destId="{5316D524-281B-43CE-8A8B-5453AFFC4813}" srcOrd="0" destOrd="0" presId="urn:microsoft.com/office/officeart/2005/8/layout/orgChart1"/>
    <dgm:cxn modelId="{5D9A3AE8-E64E-42AC-97A0-60CD480ECD3D}" type="presOf" srcId="{62E683C2-8B7B-4D7A-B046-C6C018E27B64}" destId="{780B1E17-274F-45AE-AA32-66FF0231E148}" srcOrd="1" destOrd="0" presId="urn:microsoft.com/office/officeart/2005/8/layout/orgChart1"/>
    <dgm:cxn modelId="{02F1BD44-E8FE-4186-A9FC-EE3B373E30D8}" type="presOf" srcId="{2B08DC62-4824-4664-AE68-EA31B2F07408}" destId="{E56551E4-B339-4E21-8466-4CA8C8F9A52A}" srcOrd="1" destOrd="0" presId="urn:microsoft.com/office/officeart/2005/8/layout/orgChart1"/>
    <dgm:cxn modelId="{FB1D26D8-3F86-4DA8-AA10-7BC2E3A334AF}" srcId="{1510818E-2457-4415-A27D-DA617879DA3D}" destId="{297ED7FC-6CF2-4473-9976-CC9C00A054D2}" srcOrd="2" destOrd="0" parTransId="{CD316D9A-7AB7-4288-B363-FE6359BC9B22}" sibTransId="{CF378976-E541-4A60-9B2C-3F73825D02D8}"/>
    <dgm:cxn modelId="{9E3CD672-61A3-472A-AF70-86368F166B47}" type="presOf" srcId="{0E88CB14-4D97-4DA0-8D72-2C5210F93A04}" destId="{91E05248-EC98-41D7-9BB9-1C503D9CD6B1}" srcOrd="0" destOrd="0" presId="urn:microsoft.com/office/officeart/2005/8/layout/orgChart1"/>
    <dgm:cxn modelId="{7A4FB2D5-4A73-4086-8C6C-7182337AD848}" type="presOf" srcId="{A26CAA7F-F4E6-4AA0-88C9-17B2BF004A9D}" destId="{A48DB1B5-B56C-48D2-8740-7AA16AF14348}" srcOrd="0" destOrd="0" presId="urn:microsoft.com/office/officeart/2005/8/layout/orgChart1"/>
    <dgm:cxn modelId="{8FF86220-5765-49C5-948D-B9481EBA20F0}" type="presOf" srcId="{A7A574DB-5B0B-4CCE-B4C2-B574726B6AB0}" destId="{026A2B29-DF13-4DFF-B53C-6BEFBAFEBE3E}" srcOrd="0" destOrd="0" presId="urn:microsoft.com/office/officeart/2005/8/layout/orgChart1"/>
    <dgm:cxn modelId="{9453377B-B0CD-4F22-8473-7DF607BC7DB5}" type="presOf" srcId="{0FD6C5C9-8F32-4556-93D7-120EB8E428F4}" destId="{B390CD76-8EAF-439A-BD76-840508730C35}" srcOrd="0" destOrd="0" presId="urn:microsoft.com/office/officeart/2005/8/layout/orgChart1"/>
    <dgm:cxn modelId="{462986ED-051B-43FF-8892-97CD78EA8F39}" type="presOf" srcId="{B8E7623D-8158-430C-B357-8759B6E7CBE5}" destId="{D1BE450B-F4CA-4AA8-97D7-FDF3C698B056}" srcOrd="0" destOrd="0" presId="urn:microsoft.com/office/officeart/2005/8/layout/orgChart1"/>
    <dgm:cxn modelId="{DE440133-3A14-4460-A0E6-991644F834BA}" type="presOf" srcId="{0C291E17-E6D6-436B-883B-8185958608BE}" destId="{A22F3E59-2E33-4E8C-A863-630FE471F290}" srcOrd="0" destOrd="0" presId="urn:microsoft.com/office/officeart/2005/8/layout/orgChart1"/>
    <dgm:cxn modelId="{ED2CE631-E7C3-45EA-A89A-F9CEAAFFE91A}" type="presOf" srcId="{69BD48B2-6C1C-4762-9206-AC6FA4DB6CB1}" destId="{B5C2E8D0-A26B-4C9E-83FE-73010600925B}" srcOrd="0" destOrd="0" presId="urn:microsoft.com/office/officeart/2005/8/layout/orgChart1"/>
    <dgm:cxn modelId="{14D4776D-FC49-4D6A-9263-DF59C2E9BA4A}" type="presOf" srcId="{435A9F85-3661-48EB-986F-7304270BD278}" destId="{F6BD8E85-0E87-4CE3-8534-02CA1E2AEC74}" srcOrd="1" destOrd="0" presId="urn:microsoft.com/office/officeart/2005/8/layout/orgChart1"/>
    <dgm:cxn modelId="{33ED5823-9936-4B71-943C-458D09D2F026}" type="presOf" srcId="{11339776-925E-419D-9B7C-AE7A1DA10AB6}" destId="{198EB8CC-96E8-4DF2-B331-BEC9FFAE4859}" srcOrd="0" destOrd="0" presId="urn:microsoft.com/office/officeart/2005/8/layout/orgChart1"/>
    <dgm:cxn modelId="{9433737F-34E0-4DDB-B2CF-DCE6BDDFDEAE}" type="presOf" srcId="{8550239B-DEBB-4032-9C25-32AC4EB07E0E}" destId="{A470176B-9241-4B43-A459-FB5E3BCB86F5}" srcOrd="0" destOrd="0" presId="urn:microsoft.com/office/officeart/2005/8/layout/orgChart1"/>
    <dgm:cxn modelId="{CEAB432B-39EA-4E78-8D72-11E07E4D3E5E}" type="presOf" srcId="{14393BA3-E093-4546-BACC-42F06437F878}" destId="{66D93CB4-1D58-46F0-9E8A-A9C6B377E888}" srcOrd="0" destOrd="0" presId="urn:microsoft.com/office/officeart/2005/8/layout/orgChart1"/>
    <dgm:cxn modelId="{BD0D05D1-DBB8-4E8B-AA6B-A50F9BE183F0}" type="presOf" srcId="{48CB0D41-E360-4D62-A934-96D3F402F8C7}" destId="{C07E8D04-DDA5-4623-924F-94EBAF35C376}" srcOrd="0" destOrd="0" presId="urn:microsoft.com/office/officeart/2005/8/layout/orgChart1"/>
    <dgm:cxn modelId="{133CDD67-CC74-41EE-BF16-98C00E9546C6}" srcId="{175E31EE-6B59-4F1D-91FD-84A5EE64F94F}" destId="{4F2AE784-D403-451B-9FE7-89891C8D193C}" srcOrd="1" destOrd="0" parTransId="{1905882B-448E-44F8-99B9-EDE8B42ECD16}" sibTransId="{0B802202-669A-4577-AFA1-BA3EFF0CF4CF}"/>
    <dgm:cxn modelId="{D9646914-9445-4061-A899-ABF9961C0672}" type="presOf" srcId="{66C74C8E-4E4C-4F07-8667-77AFA57CBAEE}" destId="{20992990-C33C-41B1-9103-422300D76E06}" srcOrd="0" destOrd="0" presId="urn:microsoft.com/office/officeart/2005/8/layout/orgChart1"/>
    <dgm:cxn modelId="{CA1B5378-B35C-4893-B6F1-CCBE68738DF1}" type="presOf" srcId="{824A6B9E-3E87-4C01-BAB0-5FE500325388}" destId="{31F81812-DC44-497E-8EFD-1D994BA3F6F0}" srcOrd="1" destOrd="0" presId="urn:microsoft.com/office/officeart/2005/8/layout/orgChart1"/>
    <dgm:cxn modelId="{EE145109-AA25-4C47-9E6D-DDE63EA4E70E}" type="presOf" srcId="{737307F7-077B-4A01-8E1B-D04764A4D901}" destId="{F90C27EF-D2AF-4876-B091-07B8FF25A7AB}" srcOrd="0" destOrd="0" presId="urn:microsoft.com/office/officeart/2005/8/layout/orgChart1"/>
    <dgm:cxn modelId="{85FB5F74-19AD-47ED-815A-A13F49FF4DE2}" srcId="{B8E7623D-8158-430C-B357-8759B6E7CBE5}" destId="{66C74C8E-4E4C-4F07-8667-77AFA57CBAEE}" srcOrd="2" destOrd="0" parTransId="{E3216FE4-7EF3-4AB3-8068-E4B1F27901AE}" sibTransId="{17DF7232-09A1-44BA-B207-4F30FB0DFD43}"/>
    <dgm:cxn modelId="{EBF91527-8F1C-481D-B135-DA7DDE3CD210}" type="presOf" srcId="{4F2AE784-D403-451B-9FE7-89891C8D193C}" destId="{7632B408-43C0-49F2-B363-7A115457AFB5}" srcOrd="1" destOrd="0" presId="urn:microsoft.com/office/officeart/2005/8/layout/orgChart1"/>
    <dgm:cxn modelId="{341EB427-4AC4-430F-A5EA-0D948A79F46E}" type="presOf" srcId="{31CCBE44-8240-4AAB-B31F-91A48F909CBA}" destId="{6286914B-C89B-4637-B9D8-5FE849EA5BAF}" srcOrd="1" destOrd="0" presId="urn:microsoft.com/office/officeart/2005/8/layout/orgChart1"/>
    <dgm:cxn modelId="{601C8068-B44D-4DC8-BA46-D4FE18C7C7C9}" srcId="{435A9F85-3661-48EB-986F-7304270BD278}" destId="{175E31EE-6B59-4F1D-91FD-84A5EE64F94F}" srcOrd="5" destOrd="0" parTransId="{C84F513F-EDD0-4F85-BD86-EF1DA719ADC1}" sibTransId="{F89468F7-0CAE-43B8-8ADA-6EF560372B1F}"/>
    <dgm:cxn modelId="{69337CE9-A405-4401-8C4A-25B5D691427F}" type="presOf" srcId="{BEC8E7CB-4AE0-41EB-9754-CD6E928493B5}" destId="{11E4E222-FA06-4D96-9A59-25C92D0ADBE8}" srcOrd="1" destOrd="0" presId="urn:microsoft.com/office/officeart/2005/8/layout/orgChart1"/>
    <dgm:cxn modelId="{C6B812D4-606E-488E-924E-8D5CCEA5CAA6}" type="presOf" srcId="{2CDCA171-1EBD-4900-9053-9ABCF32AB28A}" destId="{0C89AD6C-007F-4AAF-9046-81C80994A2CB}" srcOrd="1" destOrd="0" presId="urn:microsoft.com/office/officeart/2005/8/layout/orgChart1"/>
    <dgm:cxn modelId="{93CF17CA-2735-4D25-996C-2A257B25469E}" srcId="{CBFD885D-8CBB-4924-A3C2-173D178BE741}" destId="{004FD1FC-EE68-4A03-AAE0-CE7CD087B224}" srcOrd="3" destOrd="0" parTransId="{6A812585-1EA5-435A-AA79-7E17DC3E20F1}" sibTransId="{C49D2DAD-7E72-4535-A343-B60E0518641C}"/>
    <dgm:cxn modelId="{AD32E9FC-376B-452A-B6DD-C39DB447BE56}" type="presOf" srcId="{0E88CB14-4D97-4DA0-8D72-2C5210F93A04}" destId="{F4F6A130-5E36-475D-BE33-5540E2F3618B}" srcOrd="1" destOrd="0" presId="urn:microsoft.com/office/officeart/2005/8/layout/orgChart1"/>
    <dgm:cxn modelId="{9777F328-3A54-49A9-AB02-374F98C15D9A}" type="presOf" srcId="{1510818E-2457-4415-A27D-DA617879DA3D}" destId="{33DFB5B0-037F-433E-ACCA-61B561D4AD1D}" srcOrd="1" destOrd="0" presId="urn:microsoft.com/office/officeart/2005/8/layout/orgChart1"/>
    <dgm:cxn modelId="{4E50DA86-10D7-4BE2-90A2-BED9CFD1EBD4}" type="presOf" srcId="{63AD592D-ADA9-4E50-9DF3-6EBA26ADE632}" destId="{1010D36A-E093-4F33-A2E0-CAE5E2146422}" srcOrd="0" destOrd="0" presId="urn:microsoft.com/office/officeart/2005/8/layout/orgChart1"/>
    <dgm:cxn modelId="{A0CB5DC7-D50E-4FDF-A4D5-D6FF1E4AE32C}" type="presOf" srcId="{CBFD885D-8CBB-4924-A3C2-173D178BE741}" destId="{947891A7-C14C-448E-AF80-8951DEE6764C}" srcOrd="1" destOrd="0" presId="urn:microsoft.com/office/officeart/2005/8/layout/orgChart1"/>
    <dgm:cxn modelId="{316015B3-6D22-4C07-B251-6F399D2F66BB}" type="presOf" srcId="{297ED7FC-6CF2-4473-9976-CC9C00A054D2}" destId="{3DD5BE92-EE5B-42DA-8884-AB94E90AC355}" srcOrd="1" destOrd="0" presId="urn:microsoft.com/office/officeart/2005/8/layout/orgChart1"/>
    <dgm:cxn modelId="{6466EF25-3216-4947-9B38-99BDD2EB95AC}" srcId="{B8E7623D-8158-430C-B357-8759B6E7CBE5}" destId="{2B08DC62-4824-4664-AE68-EA31B2F07408}" srcOrd="0" destOrd="0" parTransId="{C3B651F6-DF15-426F-8BF8-C90FDA5095D9}" sibTransId="{A84168EB-3C75-4A95-ACBF-1A53C11A930B}"/>
    <dgm:cxn modelId="{1A1C93F0-29DC-406F-A5F1-B7CCCB7D7765}" srcId="{435A9F85-3661-48EB-986F-7304270BD278}" destId="{31CCBE44-8240-4AAB-B31F-91A48F909CBA}" srcOrd="0" destOrd="0" parTransId="{69BD48B2-6C1C-4762-9206-AC6FA4DB6CB1}" sibTransId="{385941DF-ADE5-459E-A2F9-9B9ECB84332A}"/>
    <dgm:cxn modelId="{EC58BFC5-0AF3-49C8-977C-FAD478AE5244}" type="presOf" srcId="{59E51EB3-905A-4124-9C41-E87B4599A5BB}" destId="{415CC852-3C85-47F6-AEBE-18E206E7E0EB}" srcOrd="0" destOrd="0" presId="urn:microsoft.com/office/officeart/2005/8/layout/orgChart1"/>
    <dgm:cxn modelId="{7FA3664A-7DA1-42C8-B2C2-78888D137478}" srcId="{31CCBE44-8240-4AAB-B31F-91A48F909CBA}" destId="{62E683C2-8B7B-4D7A-B046-C6C018E27B64}" srcOrd="0" destOrd="0" parTransId="{2B02D39A-7043-47B1-B5A3-3C9D4F2B13EF}" sibTransId="{31D85F59-6515-45AB-98CD-D285259E73F4}"/>
    <dgm:cxn modelId="{A89EF702-B736-499E-8C71-E7CE5022FCBB}" type="presOf" srcId="{823A22CA-FEEA-42C5-A715-DD1F8E137252}" destId="{877F1505-929A-45AE-A587-58D97012C2F0}" srcOrd="0" destOrd="0" presId="urn:microsoft.com/office/officeart/2005/8/layout/orgChart1"/>
    <dgm:cxn modelId="{98363F06-982D-4F37-84ED-5D0AC710ACFA}" type="presOf" srcId="{F0F8ACD8-92C9-47F0-B991-FDAB42B6495C}" destId="{3116D278-5FBC-4550-9B58-C959542B6F29}" srcOrd="0" destOrd="0" presId="urn:microsoft.com/office/officeart/2005/8/layout/orgChart1"/>
    <dgm:cxn modelId="{4969907B-A976-48EF-8612-8EF1EDAF6922}" srcId="{435A9F85-3661-48EB-986F-7304270BD278}" destId="{1510818E-2457-4415-A27D-DA617879DA3D}" srcOrd="6" destOrd="0" parTransId="{CF3824C3-2A7B-4FE7-A1F9-03A78F6D471F}" sibTransId="{B46C1073-FDE6-428D-BFD7-1F7FB215174C}"/>
    <dgm:cxn modelId="{9A3AE1D4-0887-42DA-AAAE-5F68C1E3EE99}" srcId="{CBFD885D-8CBB-4924-A3C2-173D178BE741}" destId="{59E51EB3-905A-4124-9C41-E87B4599A5BB}" srcOrd="2" destOrd="0" parTransId="{A26CAA7F-F4E6-4AA0-88C9-17B2BF004A9D}" sibTransId="{BD2894E9-4C81-4F08-B6B9-17D276651012}"/>
    <dgm:cxn modelId="{0100BED4-C160-4065-8205-F8D6D65214BA}" type="presOf" srcId="{62E683C2-8B7B-4D7A-B046-C6C018E27B64}" destId="{C4EFF0AF-DE1D-43D9-8D37-A034E89B1395}" srcOrd="0" destOrd="0" presId="urn:microsoft.com/office/officeart/2005/8/layout/orgChart1"/>
    <dgm:cxn modelId="{EB300F52-5CED-4536-A570-AD5EA07B82E0}" type="presOf" srcId="{F51DB5A9-F103-4405-B28C-EB14EA896240}" destId="{E9E8A354-4527-4420-946C-68302A6AE649}" srcOrd="1" destOrd="0" presId="urn:microsoft.com/office/officeart/2005/8/layout/orgChart1"/>
    <dgm:cxn modelId="{14F2AC86-3C03-4A0D-8CEC-90E4D4F0B3A5}" type="presOf" srcId="{14393BA3-E093-4546-BACC-42F06437F878}" destId="{767B9D2F-B0A5-498B-B36B-93FE51C119CD}" srcOrd="1" destOrd="0" presId="urn:microsoft.com/office/officeart/2005/8/layout/orgChart1"/>
    <dgm:cxn modelId="{BFA13B0B-9EAC-4990-B0FD-D5AA0493F06B}" type="presOf" srcId="{175E31EE-6B59-4F1D-91FD-84A5EE64F94F}" destId="{E065BFD7-1813-4CA8-8C33-71ADEABE3E1B}" srcOrd="1" destOrd="0" presId="urn:microsoft.com/office/officeart/2005/8/layout/orgChart1"/>
    <dgm:cxn modelId="{754504E7-A8EA-465C-93B2-19BE10ECC5CE}" type="presOf" srcId="{C1774B59-8BA1-4584-9C6D-7A89BAA86745}" destId="{82E1AF19-9843-4D93-A564-CACA8C7FD2B2}" srcOrd="0" destOrd="0" presId="urn:microsoft.com/office/officeart/2005/8/layout/orgChart1"/>
    <dgm:cxn modelId="{9200A419-4738-449C-94CA-DB0B76543C3B}" type="presOf" srcId="{297ED7FC-6CF2-4473-9976-CC9C00A054D2}" destId="{1B2934C4-F5E8-4DBF-A598-E43083C0491E}" srcOrd="0" destOrd="0" presId="urn:microsoft.com/office/officeart/2005/8/layout/orgChart1"/>
    <dgm:cxn modelId="{B538D07B-ADC3-4AE9-AEB6-13B86C7224C5}" type="presOf" srcId="{F29274D5-2064-473E-A07E-F91A3BB35A63}" destId="{C522D3C4-FA56-4E4B-928C-5DD702689EC2}" srcOrd="0" destOrd="0" presId="urn:microsoft.com/office/officeart/2005/8/layout/orgChart1"/>
    <dgm:cxn modelId="{206E9FAB-764B-496D-98D8-C69DA81F40C3}" type="presOf" srcId="{31CCBE44-8240-4AAB-B31F-91A48F909CBA}" destId="{440B8A50-EE5D-4180-9D05-763A9B34FE70}" srcOrd="0" destOrd="0" presId="urn:microsoft.com/office/officeart/2005/8/layout/orgChart1"/>
    <dgm:cxn modelId="{A7D605D8-E267-436B-A3CD-8C6D3A7810CC}" srcId="{0FD6C5C9-8F32-4556-93D7-120EB8E428F4}" destId="{435A9F85-3661-48EB-986F-7304270BD278}" srcOrd="0" destOrd="0" parTransId="{87E11229-ECF5-4432-97B8-C47F3DCA5901}" sibTransId="{CC356776-9E36-464C-BBDF-84B5E4A01153}"/>
    <dgm:cxn modelId="{CDAA30F5-714B-4CFB-BEDA-78B67C8EF0F5}" srcId="{1510818E-2457-4415-A27D-DA617879DA3D}" destId="{C6B4A76C-6B86-4B3D-BC4F-4F4E95DDAB53}" srcOrd="0" destOrd="0" parTransId="{757C679A-A0FA-4E6B-B986-4B3E3500DD52}" sibTransId="{7FEF3B4D-0065-43BC-9503-46BA3567BBDA}"/>
    <dgm:cxn modelId="{BBB50DD9-1945-471A-B551-D29044371E38}" type="presOf" srcId="{435A9F85-3661-48EB-986F-7304270BD278}" destId="{213471EF-4CAF-4C08-AF68-B312FBA3DF4C}" srcOrd="0" destOrd="0" presId="urn:microsoft.com/office/officeart/2005/8/layout/orgChart1"/>
    <dgm:cxn modelId="{F9746EFF-3DC1-4A76-BE7F-FD1F01DF5C25}" type="presOf" srcId="{B8E7623D-8158-430C-B357-8759B6E7CBE5}" destId="{0B252B49-74DE-4C71-BC27-9CC55C57FCA5}" srcOrd="1" destOrd="0" presId="urn:microsoft.com/office/officeart/2005/8/layout/orgChart1"/>
    <dgm:cxn modelId="{B50299BB-094B-40CE-A305-B0989541238C}" type="presOf" srcId="{B4D71B5F-8A40-4A70-A375-ED359CB349B8}" destId="{0236294C-2BF1-40BA-ACC2-3B1051FD6A60}" srcOrd="0" destOrd="0" presId="urn:microsoft.com/office/officeart/2005/8/layout/orgChart1"/>
    <dgm:cxn modelId="{B95F3334-EF98-4376-9AC4-2AFCE319835A}" srcId="{1510818E-2457-4415-A27D-DA617879DA3D}" destId="{02D22C8D-0E03-4C93-AFAE-F9C29F881CCC}" srcOrd="1" destOrd="0" parTransId="{95FAE956-DCE0-4AFA-AA25-11A0DEDF7EC7}" sibTransId="{85704B76-F4AE-4B43-9E99-208EBD06C94D}"/>
    <dgm:cxn modelId="{E015E473-7E24-4C78-A5D9-2A71E7533B0F}" type="presOf" srcId="{1905882B-448E-44F8-99B9-EDE8B42ECD16}" destId="{E400A305-7EAF-4180-861B-5EBFF2C32F1E}" srcOrd="0" destOrd="0" presId="urn:microsoft.com/office/officeart/2005/8/layout/orgChart1"/>
    <dgm:cxn modelId="{FBBB5286-A668-4057-A741-FA0549E64188}" type="presOf" srcId="{33CC5CB4-819D-4A2D-925D-89576F0BFCF4}" destId="{879FD823-0886-40A6-8F46-5108AAE28424}" srcOrd="0" destOrd="0" presId="urn:microsoft.com/office/officeart/2005/8/layout/orgChart1"/>
    <dgm:cxn modelId="{DF08E314-3EA5-4685-9AF1-988436C28599}" srcId="{175E31EE-6B59-4F1D-91FD-84A5EE64F94F}" destId="{9DCDE19F-5609-4407-8FB5-5E05891294F6}" srcOrd="2" destOrd="0" parTransId="{C1774B59-8BA1-4584-9C6D-7A89BAA86745}" sibTransId="{45AF5805-6BE2-4480-A149-8C1DC8642AF3}"/>
    <dgm:cxn modelId="{96E82B1B-EC0D-4A04-A480-B73FCBC54945}" type="presOf" srcId="{446F4F13-9BAF-4B20-971A-7BC828F75167}" destId="{50EC38D8-288C-4B0E-8C9C-25B4E4083632}" srcOrd="0" destOrd="0" presId="urn:microsoft.com/office/officeart/2005/8/layout/orgChart1"/>
    <dgm:cxn modelId="{1D29D6D7-9C40-418D-A655-1439F14CF6A6}" srcId="{175E31EE-6B59-4F1D-91FD-84A5EE64F94F}" destId="{73B82462-9656-4F53-9FE5-E2721C0393B2}" srcOrd="4" destOrd="0" parTransId="{F29274D5-2064-473E-A07E-F91A3BB35A63}" sibTransId="{E4EA6A68-2020-46FD-9200-39E340905C11}"/>
    <dgm:cxn modelId="{87887600-B9AC-465A-9F58-9C1D2E4814AE}" type="presOf" srcId="{2CDCA171-1EBD-4900-9053-9ABCF32AB28A}" destId="{534BD7A2-6FB7-4A1E-B796-0D850F90BF73}" srcOrd="0" destOrd="0" presId="urn:microsoft.com/office/officeart/2005/8/layout/orgChart1"/>
    <dgm:cxn modelId="{4C64C3BE-F239-4256-A23F-0076B650E7A1}" type="presOf" srcId="{C3B651F6-DF15-426F-8BF8-C90FDA5095D9}" destId="{9942FBB8-E206-4471-AC5A-29EF7086365F}" srcOrd="0" destOrd="0" presId="urn:microsoft.com/office/officeart/2005/8/layout/orgChart1"/>
    <dgm:cxn modelId="{5074C6C6-4A5E-451B-A818-B228C64B082D}" type="presOf" srcId="{8550239B-DEBB-4032-9C25-32AC4EB07E0E}" destId="{CBBC60E2-26FA-44F4-B5CD-40E2885A6CC2}" srcOrd="1" destOrd="0" presId="urn:microsoft.com/office/officeart/2005/8/layout/orgChart1"/>
    <dgm:cxn modelId="{91B0A259-D539-4DA3-A484-AB1FA066E618}" srcId="{175E31EE-6B59-4F1D-91FD-84A5EE64F94F}" destId="{0C291E17-E6D6-436B-883B-8185958608BE}" srcOrd="0" destOrd="0" parTransId="{6FED9957-8A11-41A1-9855-1E932379E32F}" sibTransId="{C8EA756F-D2F1-4932-9329-8AE004D9960D}"/>
    <dgm:cxn modelId="{5403EBD1-D451-481F-B722-23EDA27139F7}" srcId="{435A9F85-3661-48EB-986F-7304270BD278}" destId="{B8E7623D-8158-430C-B357-8759B6E7CBE5}" srcOrd="3" destOrd="0" parTransId="{823A22CA-FEEA-42C5-A715-DD1F8E137252}" sibTransId="{EC5E71C4-AAB9-427E-9C58-F1E213DC3F45}"/>
    <dgm:cxn modelId="{269D08CC-3AC7-4C4D-BAC0-0A1149FBE8CD}" type="presOf" srcId="{C6B4A76C-6B86-4B3D-BC4F-4F4E95DDAB53}" destId="{86D8CEF6-0E6A-4CE2-BFD1-080CF887D781}" srcOrd="1" destOrd="0" presId="urn:microsoft.com/office/officeart/2005/8/layout/orgChart1"/>
    <dgm:cxn modelId="{4D8C698F-83BF-489E-BDAE-FD82358D72CA}" type="presOf" srcId="{C84F513F-EDD0-4F85-BD86-EF1DA719ADC1}" destId="{3D2B49FF-ED2D-40A7-8AAE-4D00FBB21B54}" srcOrd="0" destOrd="0" presId="urn:microsoft.com/office/officeart/2005/8/layout/orgChart1"/>
    <dgm:cxn modelId="{0A546011-7DEE-49AC-912E-A56DD534CF1E}" srcId="{446F4F13-9BAF-4B20-971A-7BC828F75167}" destId="{1841464E-465F-40BD-BD44-F452B715D323}" srcOrd="2" destOrd="0" parTransId="{F0F8ACD8-92C9-47F0-B991-FDAB42B6495C}" sibTransId="{083731D8-CF5D-45D0-A9D0-3E5422E40CD2}"/>
    <dgm:cxn modelId="{F6877A0C-E0E1-46C4-9D33-29B45EAD2D7A}" type="presOf" srcId="{004FD1FC-EE68-4A03-AAE0-CE7CD087B224}" destId="{49B22B21-CDC4-4C69-B268-CD99F228A75A}" srcOrd="0" destOrd="0" presId="urn:microsoft.com/office/officeart/2005/8/layout/orgChart1"/>
    <dgm:cxn modelId="{DAF20795-13A4-4FAA-8609-61C7AFDD7983}" type="presOf" srcId="{61AAA5E0-3EF0-4DE0-AD2D-2E68C7779DF0}" destId="{D738241C-1D09-4E63-BA58-177B4B116E04}" srcOrd="0" destOrd="0" presId="urn:microsoft.com/office/officeart/2005/8/layout/orgChart1"/>
    <dgm:cxn modelId="{1108B852-1D93-42CC-AB50-4FA8CA82F5FF}" type="presOf" srcId="{9CCAB9B8-ABAD-4FE7-8F30-0E25E6130327}" destId="{0A53010B-BD92-4C72-9646-CA98ABE15C14}" srcOrd="0" destOrd="0" presId="urn:microsoft.com/office/officeart/2005/8/layout/orgChart1"/>
    <dgm:cxn modelId="{5FFB08BF-3568-4FAF-9F12-B72913311D01}" srcId="{CBFD885D-8CBB-4924-A3C2-173D178BE741}" destId="{14393BA3-E093-4546-BACC-42F06437F878}" srcOrd="0" destOrd="0" parTransId="{A7A574DB-5B0B-4CCE-B4C2-B574726B6AB0}" sibTransId="{44AC6E28-4999-4BF4-BADD-D320FADE410D}"/>
    <dgm:cxn modelId="{481E6BAE-542D-409F-8408-7297028FE759}" srcId="{31CCBE44-8240-4AAB-B31F-91A48F909CBA}" destId="{CFF8286A-FB20-4FE6-BF1C-7B1CC1500C06}" srcOrd="2" destOrd="0" parTransId="{48CB0D41-E360-4D62-A934-96D3F402F8C7}" sibTransId="{E2F9FFF2-84D4-448F-905F-5DB8C83ED7DE}"/>
    <dgm:cxn modelId="{E04D2CB7-8A2A-4F36-AF71-1271E1474909}" type="presOf" srcId="{0C291E17-E6D6-436B-883B-8185958608BE}" destId="{ED989AC5-9432-4641-B03E-9B623BD87C08}" srcOrd="1" destOrd="0" presId="urn:microsoft.com/office/officeart/2005/8/layout/orgChart1"/>
    <dgm:cxn modelId="{E7B0601F-0B89-4F40-A01D-089BFCA1B8EA}" type="presOf" srcId="{9DCDE19F-5609-4407-8FB5-5E05891294F6}" destId="{7BC5E106-538C-4476-B710-95CCB3CA0CA5}" srcOrd="0" destOrd="0" presId="urn:microsoft.com/office/officeart/2005/8/layout/orgChart1"/>
    <dgm:cxn modelId="{D36520CD-D6D6-45E2-ABF0-5788FA659E3E}" type="presOf" srcId="{2B02D39A-7043-47B1-B5A3-3C9D4F2B13EF}" destId="{2B49ED79-CC2D-4363-93B9-1F85B1D7C353}" srcOrd="0" destOrd="0" presId="urn:microsoft.com/office/officeart/2005/8/layout/orgChart1"/>
    <dgm:cxn modelId="{C0C24085-50AC-4578-AEA8-3D34AD723A9E}" type="presOf" srcId="{59E51EB3-905A-4124-9C41-E87B4599A5BB}" destId="{9473F9A0-DD87-4D25-8E71-1F21F1271879}" srcOrd="1" destOrd="0" presId="urn:microsoft.com/office/officeart/2005/8/layout/orgChart1"/>
    <dgm:cxn modelId="{0EB70A9B-31AE-4AA4-A8ED-47A0B0A39CDE}" type="presOf" srcId="{02D22C8D-0E03-4C93-AFAE-F9C29F881CCC}" destId="{390734A9-FB48-4AE4-89F8-987E3FBE6269}" srcOrd="1" destOrd="0" presId="urn:microsoft.com/office/officeart/2005/8/layout/orgChart1"/>
    <dgm:cxn modelId="{CB792A70-5286-4F6E-9AF8-9C1217E35D3D}" type="presOf" srcId="{CF3824C3-2A7B-4FE7-A1F9-03A78F6D471F}" destId="{F3C1356D-3261-4E1A-B86F-C1D95F84BF64}" srcOrd="0" destOrd="0" presId="urn:microsoft.com/office/officeart/2005/8/layout/orgChart1"/>
    <dgm:cxn modelId="{6FB33E6A-7579-4BF8-9422-7CA8188A5327}" type="presOf" srcId="{4BB3EAF7-7C2D-4BFA-B323-5A0E858C8204}" destId="{31C8594A-CD85-4BF3-97D4-BB4265798140}" srcOrd="0" destOrd="0" presId="urn:microsoft.com/office/officeart/2005/8/layout/orgChart1"/>
    <dgm:cxn modelId="{597C8E0D-4FDE-458E-9EA6-02B8E7733349}" type="presOf" srcId="{CD316D9A-7AB7-4288-B363-FE6359BC9B22}" destId="{2E59623A-1327-4B48-9697-334DF3F40317}" srcOrd="0" destOrd="0" presId="urn:microsoft.com/office/officeart/2005/8/layout/orgChart1"/>
    <dgm:cxn modelId="{88291D2D-91C2-4BBD-856C-9B5BD045DFF6}" type="presOf" srcId="{672A02A4-BAD0-44EA-8EB1-554568284948}" destId="{0A2DDB47-9B01-48F8-BE22-649B6A7DEE8B}" srcOrd="1" destOrd="0" presId="urn:microsoft.com/office/officeart/2005/8/layout/orgChart1"/>
    <dgm:cxn modelId="{4F6D054D-26E2-455F-91B0-C5E00B3E7149}" srcId="{31CCBE44-8240-4AAB-B31F-91A48F909CBA}" destId="{672A02A4-BAD0-44EA-8EB1-554568284948}" srcOrd="1" destOrd="0" parTransId="{61AAA5E0-3EF0-4DE0-AD2D-2E68C7779DF0}" sibTransId="{5C6F42E9-8D35-4289-9B34-929D9ABC1925}"/>
    <dgm:cxn modelId="{98E3DCCB-5793-41E3-82F3-9D6DA9BAC00E}" srcId="{435A9F85-3661-48EB-986F-7304270BD278}" destId="{0E88CB14-4D97-4DA0-8D72-2C5210F93A04}" srcOrd="2" destOrd="0" parTransId="{33CC5CB4-819D-4A2D-925D-89576F0BFCF4}" sibTransId="{BE77A1ED-69BE-44E7-8E3B-81BF18829493}"/>
    <dgm:cxn modelId="{26206E41-62D6-4DFB-9F07-E17CED281167}" type="presOf" srcId="{CBFD885D-8CBB-4924-A3C2-173D178BE741}" destId="{BA139C81-8766-4DA6-802B-11E05F726441}" srcOrd="0" destOrd="0" presId="urn:microsoft.com/office/officeart/2005/8/layout/orgChart1"/>
    <dgm:cxn modelId="{13E4BD9E-152F-43F1-AE75-596A3E08D35E}" type="presOf" srcId="{CFF8286A-FB20-4FE6-BF1C-7B1CC1500C06}" destId="{6D0A0DD7-D0F7-4E39-881D-6C27D6E259F6}" srcOrd="0" destOrd="0" presId="urn:microsoft.com/office/officeart/2005/8/layout/orgChart1"/>
    <dgm:cxn modelId="{EFD07177-2D6C-4E8F-B606-D5CE7624E3A8}" type="presOf" srcId="{6A812585-1EA5-435A-AA79-7E17DC3E20F1}" destId="{2FA4326D-CCA0-4298-A236-17E5E4BDE1AD}" srcOrd="0" destOrd="0" presId="urn:microsoft.com/office/officeart/2005/8/layout/orgChart1"/>
    <dgm:cxn modelId="{58116017-B4B6-422E-B60B-1246886053BB}" type="presOf" srcId="{004FD1FC-EE68-4A03-AAE0-CE7CD087B224}" destId="{E8AA41DC-3E41-4838-9E2B-2EDC413E6289}" srcOrd="1" destOrd="0" presId="urn:microsoft.com/office/officeart/2005/8/layout/orgChart1"/>
    <dgm:cxn modelId="{397FD62E-52E6-40E5-9A93-4E775A2ACC49}" type="presOf" srcId="{CFF8286A-FB20-4FE6-BF1C-7B1CC1500C06}" destId="{FD7EB915-88EE-4658-BF73-E478CB0F42A4}" srcOrd="1" destOrd="0" presId="urn:microsoft.com/office/officeart/2005/8/layout/orgChart1"/>
    <dgm:cxn modelId="{D751B144-017B-486A-ACBF-820CD4F4408E}" type="presOf" srcId="{4F2AE784-D403-451B-9FE7-89891C8D193C}" destId="{792D8827-67B5-4E27-885C-703572895AD6}" srcOrd="0" destOrd="0" presId="urn:microsoft.com/office/officeart/2005/8/layout/orgChart1"/>
    <dgm:cxn modelId="{F0AE77B7-B534-4CCD-AAC8-3594562FC992}" type="presOf" srcId="{1841464E-465F-40BD-BD44-F452B715D323}" destId="{A59846D1-E89B-46BD-8AA1-157B7F34B269}" srcOrd="1" destOrd="0" presId="urn:microsoft.com/office/officeart/2005/8/layout/orgChart1"/>
    <dgm:cxn modelId="{A314912A-4D60-4D0D-A04A-E8FCB9BF8DF5}" type="presOf" srcId="{95FAE956-DCE0-4AFA-AA25-11A0DEDF7EC7}" destId="{38D97466-9004-46D7-ABD7-90D23FE1A3AC}" srcOrd="0" destOrd="0" presId="urn:microsoft.com/office/officeart/2005/8/layout/orgChart1"/>
    <dgm:cxn modelId="{9090954F-50D6-4B87-927B-636B86FDC312}" type="presOf" srcId="{3121BACF-DCEC-4556-A519-8C06A5DD676C}" destId="{A76890FA-4BF1-4F9C-B634-5F02DD5C2C82}" srcOrd="0" destOrd="0" presId="urn:microsoft.com/office/officeart/2005/8/layout/orgChart1"/>
    <dgm:cxn modelId="{B6F3461A-22CB-4B7E-84CC-6B80630DD006}" type="presOf" srcId="{63AD592D-ADA9-4E50-9DF3-6EBA26ADE632}" destId="{E6548722-BD55-4B2A-8DF0-43205159AC36}" srcOrd="1" destOrd="0" presId="urn:microsoft.com/office/officeart/2005/8/layout/orgChart1"/>
    <dgm:cxn modelId="{EB5E06B0-6F04-4268-A924-8A4E5C5B0045}" type="presOf" srcId="{E3216FE4-7EF3-4AB3-8068-E4B1F27901AE}" destId="{B562BAB1-67FD-4BDB-957C-C27EF6FC82DD}" srcOrd="0" destOrd="0" presId="urn:microsoft.com/office/officeart/2005/8/layout/orgChart1"/>
    <dgm:cxn modelId="{377C6FD2-5257-4C03-A064-A179A714ABEE}" type="presOf" srcId="{66C74C8E-4E4C-4F07-8667-77AFA57CBAEE}" destId="{0DDD01C6-8926-4331-B76A-67056AF154C1}" srcOrd="1" destOrd="0" presId="urn:microsoft.com/office/officeart/2005/8/layout/orgChart1"/>
    <dgm:cxn modelId="{70FE5706-C33F-407E-9A2B-BACC02FAE544}" type="presOf" srcId="{2B08DC62-4824-4664-AE68-EA31B2F07408}" destId="{BEEF2099-83E5-42F9-A62A-0C51ECCCB728}" srcOrd="0" destOrd="0" presId="urn:microsoft.com/office/officeart/2005/8/layout/orgChart1"/>
    <dgm:cxn modelId="{EE90FB2D-9ED9-4B9B-B03B-8F671AD158AA}" type="presOf" srcId="{446F4F13-9BAF-4B20-971A-7BC828F75167}" destId="{4BDDE6A9-1AF8-4696-BE8F-3BBE1C658937}" srcOrd="1" destOrd="0" presId="urn:microsoft.com/office/officeart/2005/8/layout/orgChart1"/>
    <dgm:cxn modelId="{9B323A73-E645-40EF-81EB-90E8A2174353}" type="presOf" srcId="{73B82462-9656-4F53-9FE5-E2721C0393B2}" destId="{D3F53BCA-F891-43BE-9A14-56B05CFFCB18}" srcOrd="1" destOrd="0" presId="urn:microsoft.com/office/officeart/2005/8/layout/orgChart1"/>
    <dgm:cxn modelId="{F59C9DD4-8BA2-4FB1-B596-966C5CED17E3}" type="presOf" srcId="{AB494722-402A-4C1E-8A13-C54F86D115AA}" destId="{D6E1465D-C746-45E3-B3F6-677FD9F529C6}" srcOrd="0" destOrd="0" presId="urn:microsoft.com/office/officeart/2005/8/layout/orgChart1"/>
    <dgm:cxn modelId="{138E018D-BE5C-458D-B5EA-15CFE83B48A3}" srcId="{B8E7623D-8158-430C-B357-8759B6E7CBE5}" destId="{63AD592D-ADA9-4E50-9DF3-6EBA26ADE632}" srcOrd="1" destOrd="0" parTransId="{11339776-925E-419D-9B7C-AE7A1DA10AB6}" sibTransId="{273BFCCF-C88C-4528-9950-F4119B671439}"/>
    <dgm:cxn modelId="{B7BB1FEB-9BC9-4BB4-B237-9882B04A600B}" srcId="{CBFD885D-8CBB-4924-A3C2-173D178BE741}" destId="{F51DB5A9-F103-4405-B28C-EB14EA896240}" srcOrd="1" destOrd="0" parTransId="{11779904-7802-4287-8938-0E1CB36A90DA}" sibTransId="{178D30A8-22AB-48A4-AFBD-0780A2C8D32C}"/>
    <dgm:cxn modelId="{3E3F4DDE-98A3-4372-9DFD-178F8D05D8A2}" srcId="{0E88CB14-4D97-4DA0-8D72-2C5210F93A04}" destId="{BEC8E7CB-4AE0-41EB-9754-CD6E928493B5}" srcOrd="0" destOrd="0" parTransId="{B4D71B5F-8A40-4A70-A375-ED359CB349B8}" sibTransId="{F93DFC57-EE6F-4D73-8C59-A34AF7C07063}"/>
    <dgm:cxn modelId="{AEEF5F2E-F306-4466-A2F2-297C99CB153C}" type="presOf" srcId="{73B82462-9656-4F53-9FE5-E2721C0393B2}" destId="{4A02812D-4F32-4143-B802-9FDDE8C4B19E}" srcOrd="0" destOrd="0" presId="urn:microsoft.com/office/officeart/2005/8/layout/orgChart1"/>
    <dgm:cxn modelId="{349B0CD7-F4DD-4E9A-BC7A-47C884972853}" srcId="{435A9F85-3661-48EB-986F-7304270BD278}" destId="{CBFD885D-8CBB-4924-A3C2-173D178BE741}" srcOrd="4" destOrd="0" parTransId="{AB494722-402A-4C1E-8A13-C54F86D115AA}" sibTransId="{95461CF4-8619-4F8A-BD6F-FD0B4430395D}"/>
    <dgm:cxn modelId="{38DC1574-4FC4-4A5A-811C-4FA1741C0260}" srcId="{446F4F13-9BAF-4B20-971A-7BC828F75167}" destId="{2CDCA171-1EBD-4900-9053-9ABCF32AB28A}" srcOrd="1" destOrd="0" parTransId="{3121BACF-DCEC-4556-A519-8C06A5DD676C}" sibTransId="{121E6D6E-2BEE-4E45-9B20-2D452C812C13}"/>
    <dgm:cxn modelId="{1F0100BD-4CBA-48EE-9A61-6BC005E464CE}" type="presParOf" srcId="{B390CD76-8EAF-439A-BD76-840508730C35}" destId="{FBAF317A-E1CE-4F3B-B396-76C07BDCA243}" srcOrd="0" destOrd="0" presId="urn:microsoft.com/office/officeart/2005/8/layout/orgChart1"/>
    <dgm:cxn modelId="{533AE090-E664-4DC6-8D1E-6DB9159C8F90}" type="presParOf" srcId="{FBAF317A-E1CE-4F3B-B396-76C07BDCA243}" destId="{B7A71D26-FB10-4CFD-A2E5-CC247DBBAA0A}" srcOrd="0" destOrd="0" presId="urn:microsoft.com/office/officeart/2005/8/layout/orgChart1"/>
    <dgm:cxn modelId="{17F197DC-4670-44A0-83FE-D6DF8812F80C}" type="presParOf" srcId="{B7A71D26-FB10-4CFD-A2E5-CC247DBBAA0A}" destId="{213471EF-4CAF-4C08-AF68-B312FBA3DF4C}" srcOrd="0" destOrd="0" presId="urn:microsoft.com/office/officeart/2005/8/layout/orgChart1"/>
    <dgm:cxn modelId="{2E867041-806F-49AF-9C51-A5727275037D}" type="presParOf" srcId="{B7A71D26-FB10-4CFD-A2E5-CC247DBBAA0A}" destId="{F6BD8E85-0E87-4CE3-8534-02CA1E2AEC74}" srcOrd="1" destOrd="0" presId="urn:microsoft.com/office/officeart/2005/8/layout/orgChart1"/>
    <dgm:cxn modelId="{1A095539-1849-4528-A343-974601B6764F}" type="presParOf" srcId="{FBAF317A-E1CE-4F3B-B396-76C07BDCA243}" destId="{0A005F55-8914-45E4-BC35-DBE0B800069A}" srcOrd="1" destOrd="0" presId="urn:microsoft.com/office/officeart/2005/8/layout/orgChart1"/>
    <dgm:cxn modelId="{20DEB2B5-E17A-425D-96CF-6E62F615215D}" type="presParOf" srcId="{0A005F55-8914-45E4-BC35-DBE0B800069A}" destId="{B5C2E8D0-A26B-4C9E-83FE-73010600925B}" srcOrd="0" destOrd="0" presId="urn:microsoft.com/office/officeart/2005/8/layout/orgChart1"/>
    <dgm:cxn modelId="{0BD36650-1933-41A5-B83B-610D7FC393CA}" type="presParOf" srcId="{0A005F55-8914-45E4-BC35-DBE0B800069A}" destId="{314DE7EC-D8F8-4622-ACDE-85C14EE01CE4}" srcOrd="1" destOrd="0" presId="urn:microsoft.com/office/officeart/2005/8/layout/orgChart1"/>
    <dgm:cxn modelId="{18679AAD-B3CC-4B45-8C20-BFC5CC5E4BA3}" type="presParOf" srcId="{314DE7EC-D8F8-4622-ACDE-85C14EE01CE4}" destId="{6D3E3B99-81A0-49F8-B22C-064A26192508}" srcOrd="0" destOrd="0" presId="urn:microsoft.com/office/officeart/2005/8/layout/orgChart1"/>
    <dgm:cxn modelId="{7BB7C348-9FAC-451B-8D00-25F6195D1E7B}" type="presParOf" srcId="{6D3E3B99-81A0-49F8-B22C-064A26192508}" destId="{440B8A50-EE5D-4180-9D05-763A9B34FE70}" srcOrd="0" destOrd="0" presId="urn:microsoft.com/office/officeart/2005/8/layout/orgChart1"/>
    <dgm:cxn modelId="{906DF8A4-C625-44C6-877B-1FC9F2F292C5}" type="presParOf" srcId="{6D3E3B99-81A0-49F8-B22C-064A26192508}" destId="{6286914B-C89B-4637-B9D8-5FE849EA5BAF}" srcOrd="1" destOrd="0" presId="urn:microsoft.com/office/officeart/2005/8/layout/orgChart1"/>
    <dgm:cxn modelId="{5FA5810F-3952-4833-9CB9-4E5FED64C3C1}" type="presParOf" srcId="{314DE7EC-D8F8-4622-ACDE-85C14EE01CE4}" destId="{A645CE3F-CE24-4CCC-882A-6413F2C831F0}" srcOrd="1" destOrd="0" presId="urn:microsoft.com/office/officeart/2005/8/layout/orgChart1"/>
    <dgm:cxn modelId="{006C9D52-D813-466C-BC35-627C4BA1BE68}" type="presParOf" srcId="{A645CE3F-CE24-4CCC-882A-6413F2C831F0}" destId="{2B49ED79-CC2D-4363-93B9-1F85B1D7C353}" srcOrd="0" destOrd="0" presId="urn:microsoft.com/office/officeart/2005/8/layout/orgChart1"/>
    <dgm:cxn modelId="{EA3ED75B-AB5D-432E-8BBF-99957C93565F}" type="presParOf" srcId="{A645CE3F-CE24-4CCC-882A-6413F2C831F0}" destId="{C8E059A0-F2BD-4170-8B97-E84259D0BB3A}" srcOrd="1" destOrd="0" presId="urn:microsoft.com/office/officeart/2005/8/layout/orgChart1"/>
    <dgm:cxn modelId="{13BA1F36-A67D-42D2-A708-CD4103D6687A}" type="presParOf" srcId="{C8E059A0-F2BD-4170-8B97-E84259D0BB3A}" destId="{D481155C-9DBF-4170-9795-2FD0DD6FC3B8}" srcOrd="0" destOrd="0" presId="urn:microsoft.com/office/officeart/2005/8/layout/orgChart1"/>
    <dgm:cxn modelId="{F906B2C9-560C-4C68-BBE5-4F2E068738C8}" type="presParOf" srcId="{D481155C-9DBF-4170-9795-2FD0DD6FC3B8}" destId="{C4EFF0AF-DE1D-43D9-8D37-A034E89B1395}" srcOrd="0" destOrd="0" presId="urn:microsoft.com/office/officeart/2005/8/layout/orgChart1"/>
    <dgm:cxn modelId="{1AC400AC-0208-4684-9679-A3B901F0B72E}" type="presParOf" srcId="{D481155C-9DBF-4170-9795-2FD0DD6FC3B8}" destId="{780B1E17-274F-45AE-AA32-66FF0231E148}" srcOrd="1" destOrd="0" presId="urn:microsoft.com/office/officeart/2005/8/layout/orgChart1"/>
    <dgm:cxn modelId="{61AF5881-7D95-40D2-A336-0C567357011F}" type="presParOf" srcId="{C8E059A0-F2BD-4170-8B97-E84259D0BB3A}" destId="{0AF9AA5C-DFEA-4710-A273-4C5A30A161D7}" srcOrd="1" destOrd="0" presId="urn:microsoft.com/office/officeart/2005/8/layout/orgChart1"/>
    <dgm:cxn modelId="{6FC8DC3A-8592-4892-98EC-01CF78AA9F31}" type="presParOf" srcId="{C8E059A0-F2BD-4170-8B97-E84259D0BB3A}" destId="{EC20A24B-C466-4066-9A8E-513646058BB1}" srcOrd="2" destOrd="0" presId="urn:microsoft.com/office/officeart/2005/8/layout/orgChart1"/>
    <dgm:cxn modelId="{3D75624B-7DB7-4094-90ED-D489616C7987}" type="presParOf" srcId="{A645CE3F-CE24-4CCC-882A-6413F2C831F0}" destId="{D738241C-1D09-4E63-BA58-177B4B116E04}" srcOrd="2" destOrd="0" presId="urn:microsoft.com/office/officeart/2005/8/layout/orgChart1"/>
    <dgm:cxn modelId="{D3448288-7AD3-4118-A581-C978DD13B98F}" type="presParOf" srcId="{A645CE3F-CE24-4CCC-882A-6413F2C831F0}" destId="{F52E57BA-7FBE-48C8-82E9-DE6BF47A91EC}" srcOrd="3" destOrd="0" presId="urn:microsoft.com/office/officeart/2005/8/layout/orgChart1"/>
    <dgm:cxn modelId="{5DAFC6C3-C43F-4F19-B6AC-1CFF79A3205C}" type="presParOf" srcId="{F52E57BA-7FBE-48C8-82E9-DE6BF47A91EC}" destId="{41ADCDE0-3453-4A96-8E9A-D7137725D0D2}" srcOrd="0" destOrd="0" presId="urn:microsoft.com/office/officeart/2005/8/layout/orgChart1"/>
    <dgm:cxn modelId="{AAB4D785-B728-4190-8B35-3C073A7D7CFF}" type="presParOf" srcId="{41ADCDE0-3453-4A96-8E9A-D7137725D0D2}" destId="{B7109FA3-4840-4BE8-BA74-14F04E821347}" srcOrd="0" destOrd="0" presId="urn:microsoft.com/office/officeart/2005/8/layout/orgChart1"/>
    <dgm:cxn modelId="{6B89E943-ED98-4EA2-BA8D-AD38115EC4D3}" type="presParOf" srcId="{41ADCDE0-3453-4A96-8E9A-D7137725D0D2}" destId="{0A2DDB47-9B01-48F8-BE22-649B6A7DEE8B}" srcOrd="1" destOrd="0" presId="urn:microsoft.com/office/officeart/2005/8/layout/orgChart1"/>
    <dgm:cxn modelId="{7A100C97-2394-48A8-9345-D84175BFB784}" type="presParOf" srcId="{F52E57BA-7FBE-48C8-82E9-DE6BF47A91EC}" destId="{3878D512-8D03-4877-80F1-4B660CF8D36E}" srcOrd="1" destOrd="0" presId="urn:microsoft.com/office/officeart/2005/8/layout/orgChart1"/>
    <dgm:cxn modelId="{D920E5AC-A4AB-4ED6-AD1D-2732DA4347B6}" type="presParOf" srcId="{F52E57BA-7FBE-48C8-82E9-DE6BF47A91EC}" destId="{48647F5C-584B-4406-A01D-3E6B5C6DEC2B}" srcOrd="2" destOrd="0" presId="urn:microsoft.com/office/officeart/2005/8/layout/orgChart1"/>
    <dgm:cxn modelId="{DF789A74-2C86-4D6A-943B-C064BC519FBA}" type="presParOf" srcId="{A645CE3F-CE24-4CCC-882A-6413F2C831F0}" destId="{C07E8D04-DDA5-4623-924F-94EBAF35C376}" srcOrd="4" destOrd="0" presId="urn:microsoft.com/office/officeart/2005/8/layout/orgChart1"/>
    <dgm:cxn modelId="{CCF0E430-DE06-45BA-9884-59A14A7307BC}" type="presParOf" srcId="{A645CE3F-CE24-4CCC-882A-6413F2C831F0}" destId="{CBDB44C8-3483-4D5C-BD30-1770C05C4C24}" srcOrd="5" destOrd="0" presId="urn:microsoft.com/office/officeart/2005/8/layout/orgChart1"/>
    <dgm:cxn modelId="{3A7D975B-D106-46C7-A7CE-C104BF10F259}" type="presParOf" srcId="{CBDB44C8-3483-4D5C-BD30-1770C05C4C24}" destId="{3EF7BD25-B900-4892-A98C-2964CF8174AD}" srcOrd="0" destOrd="0" presId="urn:microsoft.com/office/officeart/2005/8/layout/orgChart1"/>
    <dgm:cxn modelId="{A8D7B5D5-1E96-4DD9-8156-7BA117C2D021}" type="presParOf" srcId="{3EF7BD25-B900-4892-A98C-2964CF8174AD}" destId="{6D0A0DD7-D0F7-4E39-881D-6C27D6E259F6}" srcOrd="0" destOrd="0" presId="urn:microsoft.com/office/officeart/2005/8/layout/orgChart1"/>
    <dgm:cxn modelId="{EB12CCDD-891F-436F-9D95-AAB8A5D03099}" type="presParOf" srcId="{3EF7BD25-B900-4892-A98C-2964CF8174AD}" destId="{FD7EB915-88EE-4658-BF73-E478CB0F42A4}" srcOrd="1" destOrd="0" presId="urn:microsoft.com/office/officeart/2005/8/layout/orgChart1"/>
    <dgm:cxn modelId="{299C54E8-53CC-49AA-8C24-CF9E14530318}" type="presParOf" srcId="{CBDB44C8-3483-4D5C-BD30-1770C05C4C24}" destId="{F051FAEF-BA12-41DC-A842-9CEFC947323B}" srcOrd="1" destOrd="0" presId="urn:microsoft.com/office/officeart/2005/8/layout/orgChart1"/>
    <dgm:cxn modelId="{5BD8BADC-BEEE-46D5-9EBB-C43048EAC2B7}" type="presParOf" srcId="{CBDB44C8-3483-4D5C-BD30-1770C05C4C24}" destId="{02B128BE-D234-4F4C-A388-C38365F274C1}" srcOrd="2" destOrd="0" presId="urn:microsoft.com/office/officeart/2005/8/layout/orgChart1"/>
    <dgm:cxn modelId="{B702C03D-8038-4673-99A8-3A5741454C90}" type="presParOf" srcId="{314DE7EC-D8F8-4622-ACDE-85C14EE01CE4}" destId="{36C9524B-7CE0-4D6E-9F6B-057810E4E0B2}" srcOrd="2" destOrd="0" presId="urn:microsoft.com/office/officeart/2005/8/layout/orgChart1"/>
    <dgm:cxn modelId="{CE61DF96-5052-4498-9E68-2C9FDBC6E3C4}" type="presParOf" srcId="{0A005F55-8914-45E4-BC35-DBE0B800069A}" destId="{F90C27EF-D2AF-4876-B091-07B8FF25A7AB}" srcOrd="2" destOrd="0" presId="urn:microsoft.com/office/officeart/2005/8/layout/orgChart1"/>
    <dgm:cxn modelId="{C8469F16-916D-45EC-B98C-3FD94A5948FB}" type="presParOf" srcId="{0A005F55-8914-45E4-BC35-DBE0B800069A}" destId="{C1E17034-B218-4A1F-BD6B-1E129CCC5531}" srcOrd="3" destOrd="0" presId="urn:microsoft.com/office/officeart/2005/8/layout/orgChart1"/>
    <dgm:cxn modelId="{6767FA6F-2515-4162-88E8-8697311AD686}" type="presParOf" srcId="{C1E17034-B218-4A1F-BD6B-1E129CCC5531}" destId="{F73422B2-A067-4013-95A9-DCA887BB279B}" srcOrd="0" destOrd="0" presId="urn:microsoft.com/office/officeart/2005/8/layout/orgChart1"/>
    <dgm:cxn modelId="{921CF7BF-F4E1-44D9-A1D4-34FDCEBC4441}" type="presParOf" srcId="{F73422B2-A067-4013-95A9-DCA887BB279B}" destId="{50EC38D8-288C-4B0E-8C9C-25B4E4083632}" srcOrd="0" destOrd="0" presId="urn:microsoft.com/office/officeart/2005/8/layout/orgChart1"/>
    <dgm:cxn modelId="{2E6D7FEE-D1D6-4A13-A20A-35769A1059D1}" type="presParOf" srcId="{F73422B2-A067-4013-95A9-DCA887BB279B}" destId="{4BDDE6A9-1AF8-4696-BE8F-3BBE1C658937}" srcOrd="1" destOrd="0" presId="urn:microsoft.com/office/officeart/2005/8/layout/orgChart1"/>
    <dgm:cxn modelId="{15BBF48A-4578-4A3E-937A-28A91DD89DE4}" type="presParOf" srcId="{C1E17034-B218-4A1F-BD6B-1E129CCC5531}" destId="{A3EACEE4-9246-4A75-8680-35A40A33AD0D}" srcOrd="1" destOrd="0" presId="urn:microsoft.com/office/officeart/2005/8/layout/orgChart1"/>
    <dgm:cxn modelId="{F1B883E3-ACB0-4F69-A652-08A8FAA8D298}" type="presParOf" srcId="{A3EACEE4-9246-4A75-8680-35A40A33AD0D}" destId="{A60A2C5D-8C3A-4A77-9EDB-5BBEFA2C8CA9}" srcOrd="0" destOrd="0" presId="urn:microsoft.com/office/officeart/2005/8/layout/orgChart1"/>
    <dgm:cxn modelId="{624A508D-7C40-4D5B-98F7-A37660A4E834}" type="presParOf" srcId="{A3EACEE4-9246-4A75-8680-35A40A33AD0D}" destId="{B1ED5677-0AFF-43F2-B817-9CA11CBF1C76}" srcOrd="1" destOrd="0" presId="urn:microsoft.com/office/officeart/2005/8/layout/orgChart1"/>
    <dgm:cxn modelId="{2A95E011-121A-4580-8A12-0E3573EFB214}" type="presParOf" srcId="{B1ED5677-0AFF-43F2-B817-9CA11CBF1C76}" destId="{B145484E-A8FF-4768-ACC6-59E2597F893C}" srcOrd="0" destOrd="0" presId="urn:microsoft.com/office/officeart/2005/8/layout/orgChart1"/>
    <dgm:cxn modelId="{CF414C14-A75C-4393-8071-3AE8BC55EACF}" type="presParOf" srcId="{B145484E-A8FF-4768-ACC6-59E2597F893C}" destId="{0A53010B-BD92-4C72-9646-CA98ABE15C14}" srcOrd="0" destOrd="0" presId="urn:microsoft.com/office/officeart/2005/8/layout/orgChart1"/>
    <dgm:cxn modelId="{A5F60A46-DC86-46B0-B351-036D9B3D3046}" type="presParOf" srcId="{B145484E-A8FF-4768-ACC6-59E2597F893C}" destId="{8CA916F1-CEE2-4348-A019-FBB79AD222D5}" srcOrd="1" destOrd="0" presId="urn:microsoft.com/office/officeart/2005/8/layout/orgChart1"/>
    <dgm:cxn modelId="{D818D749-67B8-4C2D-A096-9DEDA99795E9}" type="presParOf" srcId="{B1ED5677-0AFF-43F2-B817-9CA11CBF1C76}" destId="{98C433E8-B87B-4325-9EFC-DAF13AB5488F}" srcOrd="1" destOrd="0" presId="urn:microsoft.com/office/officeart/2005/8/layout/orgChart1"/>
    <dgm:cxn modelId="{CD12F109-15A5-4819-AB08-823DD9B5386D}" type="presParOf" srcId="{B1ED5677-0AFF-43F2-B817-9CA11CBF1C76}" destId="{9686A584-63C3-4541-A40D-D1EC5BA71E6F}" srcOrd="2" destOrd="0" presId="urn:microsoft.com/office/officeart/2005/8/layout/orgChart1"/>
    <dgm:cxn modelId="{A4880507-3CBC-41B7-8EAD-68EF91C46E43}" type="presParOf" srcId="{A3EACEE4-9246-4A75-8680-35A40A33AD0D}" destId="{A76890FA-4BF1-4F9C-B634-5F02DD5C2C82}" srcOrd="2" destOrd="0" presId="urn:microsoft.com/office/officeart/2005/8/layout/orgChart1"/>
    <dgm:cxn modelId="{106EA4E9-231C-40AB-A94F-3EFD1476623C}" type="presParOf" srcId="{A3EACEE4-9246-4A75-8680-35A40A33AD0D}" destId="{E6C9E4C9-52D7-46D6-A514-F6398F499F6F}" srcOrd="3" destOrd="0" presId="urn:microsoft.com/office/officeart/2005/8/layout/orgChart1"/>
    <dgm:cxn modelId="{9B392955-4CAE-414B-A4D1-59268D9BCBDC}" type="presParOf" srcId="{E6C9E4C9-52D7-46D6-A514-F6398F499F6F}" destId="{EF79A5D2-2EB4-4158-81EE-6B4BB46EAE21}" srcOrd="0" destOrd="0" presId="urn:microsoft.com/office/officeart/2005/8/layout/orgChart1"/>
    <dgm:cxn modelId="{EEBAFD51-9889-4B11-848D-468CBC710868}" type="presParOf" srcId="{EF79A5D2-2EB4-4158-81EE-6B4BB46EAE21}" destId="{534BD7A2-6FB7-4A1E-B796-0D850F90BF73}" srcOrd="0" destOrd="0" presId="urn:microsoft.com/office/officeart/2005/8/layout/orgChart1"/>
    <dgm:cxn modelId="{87C2F6F9-8EDB-4565-8FCF-1CA76ABCA5D0}" type="presParOf" srcId="{EF79A5D2-2EB4-4158-81EE-6B4BB46EAE21}" destId="{0C89AD6C-007F-4AAF-9046-81C80994A2CB}" srcOrd="1" destOrd="0" presId="urn:microsoft.com/office/officeart/2005/8/layout/orgChart1"/>
    <dgm:cxn modelId="{973A41B9-02AA-417F-BAB5-A0583E6DA750}" type="presParOf" srcId="{E6C9E4C9-52D7-46D6-A514-F6398F499F6F}" destId="{BD223C53-4419-4692-8D0C-C4E22773A22B}" srcOrd="1" destOrd="0" presId="urn:microsoft.com/office/officeart/2005/8/layout/orgChart1"/>
    <dgm:cxn modelId="{7A8E4FB1-6719-4E50-A7E3-462B75E024D3}" type="presParOf" srcId="{E6C9E4C9-52D7-46D6-A514-F6398F499F6F}" destId="{28E49C66-D83C-4D0A-99F0-8D4C77661AAD}" srcOrd="2" destOrd="0" presId="urn:microsoft.com/office/officeart/2005/8/layout/orgChart1"/>
    <dgm:cxn modelId="{0D0E69F1-73A7-4C37-BF4C-83D86535FD87}" type="presParOf" srcId="{A3EACEE4-9246-4A75-8680-35A40A33AD0D}" destId="{3116D278-5FBC-4550-9B58-C959542B6F29}" srcOrd="4" destOrd="0" presId="urn:microsoft.com/office/officeart/2005/8/layout/orgChart1"/>
    <dgm:cxn modelId="{0C404562-1BD8-4654-B659-58A87975F52A}" type="presParOf" srcId="{A3EACEE4-9246-4A75-8680-35A40A33AD0D}" destId="{0A5EA3EC-692F-41CE-B40A-C9ADD7A5B232}" srcOrd="5" destOrd="0" presId="urn:microsoft.com/office/officeart/2005/8/layout/orgChart1"/>
    <dgm:cxn modelId="{EBB1BA2D-17BE-4973-A3E2-04A8FC9EFB6E}" type="presParOf" srcId="{0A5EA3EC-692F-41CE-B40A-C9ADD7A5B232}" destId="{6A5B5ADE-BB69-4F2F-8665-E3246B9A5ADE}" srcOrd="0" destOrd="0" presId="urn:microsoft.com/office/officeart/2005/8/layout/orgChart1"/>
    <dgm:cxn modelId="{9815F8E9-7A41-4324-99AC-8B92D847D632}" type="presParOf" srcId="{6A5B5ADE-BB69-4F2F-8665-E3246B9A5ADE}" destId="{0305FA2C-1C9D-45DD-A433-63B733E4D5A2}" srcOrd="0" destOrd="0" presId="urn:microsoft.com/office/officeart/2005/8/layout/orgChart1"/>
    <dgm:cxn modelId="{2D43C9E8-36E1-4C94-A457-A2434B4161AD}" type="presParOf" srcId="{6A5B5ADE-BB69-4F2F-8665-E3246B9A5ADE}" destId="{A59846D1-E89B-46BD-8AA1-157B7F34B269}" srcOrd="1" destOrd="0" presId="urn:microsoft.com/office/officeart/2005/8/layout/orgChart1"/>
    <dgm:cxn modelId="{1AAB612D-31F6-4475-AA42-A085E5AB2701}" type="presParOf" srcId="{0A5EA3EC-692F-41CE-B40A-C9ADD7A5B232}" destId="{EC6AECA7-5115-4E20-B5DA-7A58A30121D1}" srcOrd="1" destOrd="0" presId="urn:microsoft.com/office/officeart/2005/8/layout/orgChart1"/>
    <dgm:cxn modelId="{FE666273-5F9D-4C26-9977-E0A348223A7D}" type="presParOf" srcId="{0A5EA3EC-692F-41CE-B40A-C9ADD7A5B232}" destId="{3D71F15D-08CD-4237-AF49-7229FCEB5565}" srcOrd="2" destOrd="0" presId="urn:microsoft.com/office/officeart/2005/8/layout/orgChart1"/>
    <dgm:cxn modelId="{835B330F-CE7D-4553-9070-6771CDA7FF10}" type="presParOf" srcId="{C1E17034-B218-4A1F-BD6B-1E129CCC5531}" destId="{038E611D-3D15-4C8E-A68E-4562A058C9A9}" srcOrd="2" destOrd="0" presId="urn:microsoft.com/office/officeart/2005/8/layout/orgChart1"/>
    <dgm:cxn modelId="{861BCB27-FF9B-4570-AECD-F0DD926F358C}" type="presParOf" srcId="{0A005F55-8914-45E4-BC35-DBE0B800069A}" destId="{879FD823-0886-40A6-8F46-5108AAE28424}" srcOrd="4" destOrd="0" presId="urn:microsoft.com/office/officeart/2005/8/layout/orgChart1"/>
    <dgm:cxn modelId="{E84BD884-CA9B-4DA8-AC99-DD0090FB6D2F}" type="presParOf" srcId="{0A005F55-8914-45E4-BC35-DBE0B800069A}" destId="{F411E9F8-6D32-4790-8A95-587324D2069D}" srcOrd="5" destOrd="0" presId="urn:microsoft.com/office/officeart/2005/8/layout/orgChart1"/>
    <dgm:cxn modelId="{F8393AE9-9B25-4BB2-9CD9-CBD21019BDC0}" type="presParOf" srcId="{F411E9F8-6D32-4790-8A95-587324D2069D}" destId="{FA7ECFFF-F193-4C09-BE7F-2923C1DC95A3}" srcOrd="0" destOrd="0" presId="urn:microsoft.com/office/officeart/2005/8/layout/orgChart1"/>
    <dgm:cxn modelId="{20E2917B-A769-4F72-B56F-7CD775FE9DB4}" type="presParOf" srcId="{FA7ECFFF-F193-4C09-BE7F-2923C1DC95A3}" destId="{91E05248-EC98-41D7-9BB9-1C503D9CD6B1}" srcOrd="0" destOrd="0" presId="urn:microsoft.com/office/officeart/2005/8/layout/orgChart1"/>
    <dgm:cxn modelId="{E7966E1C-001A-4692-BAE9-2B66205EFBE3}" type="presParOf" srcId="{FA7ECFFF-F193-4C09-BE7F-2923C1DC95A3}" destId="{F4F6A130-5E36-475D-BE33-5540E2F3618B}" srcOrd="1" destOrd="0" presId="urn:microsoft.com/office/officeart/2005/8/layout/orgChart1"/>
    <dgm:cxn modelId="{D7899137-71D0-42BD-894D-CBBA6BB1BE91}" type="presParOf" srcId="{F411E9F8-6D32-4790-8A95-587324D2069D}" destId="{C5629FD1-A442-415B-884C-8514A9C38EB2}" srcOrd="1" destOrd="0" presId="urn:microsoft.com/office/officeart/2005/8/layout/orgChart1"/>
    <dgm:cxn modelId="{A49B8186-D162-4911-9DEC-E1418D06AEBA}" type="presParOf" srcId="{C5629FD1-A442-415B-884C-8514A9C38EB2}" destId="{0236294C-2BF1-40BA-ACC2-3B1051FD6A60}" srcOrd="0" destOrd="0" presId="urn:microsoft.com/office/officeart/2005/8/layout/orgChart1"/>
    <dgm:cxn modelId="{0D70FB67-68B3-419A-8272-0BBFA7C74A4B}" type="presParOf" srcId="{C5629FD1-A442-415B-884C-8514A9C38EB2}" destId="{0AC348F2-A359-4ECB-9400-EBA583AF09AC}" srcOrd="1" destOrd="0" presId="urn:microsoft.com/office/officeart/2005/8/layout/orgChart1"/>
    <dgm:cxn modelId="{99D69C8E-BA84-4C26-ADF5-8F5007506914}" type="presParOf" srcId="{0AC348F2-A359-4ECB-9400-EBA583AF09AC}" destId="{90EA9322-7F4C-4542-ADBC-4055731BBBD6}" srcOrd="0" destOrd="0" presId="urn:microsoft.com/office/officeart/2005/8/layout/orgChart1"/>
    <dgm:cxn modelId="{208762CB-079B-4B09-991B-A4AD7E233BC6}" type="presParOf" srcId="{90EA9322-7F4C-4542-ADBC-4055731BBBD6}" destId="{C40ECC47-EFF1-4A0A-9A8E-8BBFF43AC59C}" srcOrd="0" destOrd="0" presId="urn:microsoft.com/office/officeart/2005/8/layout/orgChart1"/>
    <dgm:cxn modelId="{61A05258-41ED-414E-80EF-252A64541374}" type="presParOf" srcId="{90EA9322-7F4C-4542-ADBC-4055731BBBD6}" destId="{11E4E222-FA06-4D96-9A59-25C92D0ADBE8}" srcOrd="1" destOrd="0" presId="urn:microsoft.com/office/officeart/2005/8/layout/orgChart1"/>
    <dgm:cxn modelId="{D82E9A95-34D2-44DF-84EB-33158E456582}" type="presParOf" srcId="{0AC348F2-A359-4ECB-9400-EBA583AF09AC}" destId="{FBB1FF82-2B56-4B6F-9AA6-6BDDAD428F8B}" srcOrd="1" destOrd="0" presId="urn:microsoft.com/office/officeart/2005/8/layout/orgChart1"/>
    <dgm:cxn modelId="{7287B2D0-A6C0-47BC-9C34-A85191A8EB22}" type="presParOf" srcId="{0AC348F2-A359-4ECB-9400-EBA583AF09AC}" destId="{4396A4AF-DB06-4103-BFB6-46B2380BEBBC}" srcOrd="2" destOrd="0" presId="urn:microsoft.com/office/officeart/2005/8/layout/orgChart1"/>
    <dgm:cxn modelId="{275D7FCB-1E64-4B2A-90A3-A88C28D0420F}" type="presParOf" srcId="{C5629FD1-A442-415B-884C-8514A9C38EB2}" destId="{31C8594A-CD85-4BF3-97D4-BB4265798140}" srcOrd="2" destOrd="0" presId="urn:microsoft.com/office/officeart/2005/8/layout/orgChart1"/>
    <dgm:cxn modelId="{CDD7C1B0-332D-41E4-84BA-94B90136BC44}" type="presParOf" srcId="{C5629FD1-A442-415B-884C-8514A9C38EB2}" destId="{71D05A45-CA74-4D8D-AFF3-481D13E4FA5D}" srcOrd="3" destOrd="0" presId="urn:microsoft.com/office/officeart/2005/8/layout/orgChart1"/>
    <dgm:cxn modelId="{AC9AB0FA-03E8-4B8F-B55E-7A1E20FDCE9C}" type="presParOf" srcId="{71D05A45-CA74-4D8D-AFF3-481D13E4FA5D}" destId="{B3D3D5EC-3E3B-4BEB-8FBE-14F7087F5F93}" srcOrd="0" destOrd="0" presId="urn:microsoft.com/office/officeart/2005/8/layout/orgChart1"/>
    <dgm:cxn modelId="{FBEE1690-51FF-4FC0-B438-81D4020C87BD}" type="presParOf" srcId="{B3D3D5EC-3E3B-4BEB-8FBE-14F7087F5F93}" destId="{F135F429-46E2-4B67-AA7A-9420CDBA13EF}" srcOrd="0" destOrd="0" presId="urn:microsoft.com/office/officeart/2005/8/layout/orgChart1"/>
    <dgm:cxn modelId="{A43CDFB8-AC08-4672-A151-EC5F3406FC5A}" type="presParOf" srcId="{B3D3D5EC-3E3B-4BEB-8FBE-14F7087F5F93}" destId="{31F81812-DC44-497E-8EFD-1D994BA3F6F0}" srcOrd="1" destOrd="0" presId="urn:microsoft.com/office/officeart/2005/8/layout/orgChart1"/>
    <dgm:cxn modelId="{0170D8E2-1B26-4F6E-8C94-8118954B16DD}" type="presParOf" srcId="{71D05A45-CA74-4D8D-AFF3-481D13E4FA5D}" destId="{F493B2F0-8C86-4926-81EA-0BA6A0A77EA1}" srcOrd="1" destOrd="0" presId="urn:microsoft.com/office/officeart/2005/8/layout/orgChart1"/>
    <dgm:cxn modelId="{BF035A22-F2A0-4E08-98DB-7080A836042B}" type="presParOf" srcId="{71D05A45-CA74-4D8D-AFF3-481D13E4FA5D}" destId="{23E0226A-EF45-42E0-96A5-E28D28595676}" srcOrd="2" destOrd="0" presId="urn:microsoft.com/office/officeart/2005/8/layout/orgChart1"/>
    <dgm:cxn modelId="{82F79B36-AF86-432A-9B6A-C6F2D50B8217}" type="presParOf" srcId="{F411E9F8-6D32-4790-8A95-587324D2069D}" destId="{60682BA3-B0A4-4B08-A10E-FC69DBF8D85F}" srcOrd="2" destOrd="0" presId="urn:microsoft.com/office/officeart/2005/8/layout/orgChart1"/>
    <dgm:cxn modelId="{B9346262-6A9C-4AD5-9D98-9C23D049CD95}" type="presParOf" srcId="{0A005F55-8914-45E4-BC35-DBE0B800069A}" destId="{877F1505-929A-45AE-A587-58D97012C2F0}" srcOrd="6" destOrd="0" presId="urn:microsoft.com/office/officeart/2005/8/layout/orgChart1"/>
    <dgm:cxn modelId="{A34F41F2-3BBB-45C0-8306-3C9FF69EFA18}" type="presParOf" srcId="{0A005F55-8914-45E4-BC35-DBE0B800069A}" destId="{9F476745-BF62-430C-9E8E-288BDC51193D}" srcOrd="7" destOrd="0" presId="urn:microsoft.com/office/officeart/2005/8/layout/orgChart1"/>
    <dgm:cxn modelId="{AEAA2E8E-907B-4EA4-9A9C-097F3856F8AA}" type="presParOf" srcId="{9F476745-BF62-430C-9E8E-288BDC51193D}" destId="{EE5D2BB1-C4E9-4496-9E2F-077F59BF4B08}" srcOrd="0" destOrd="0" presId="urn:microsoft.com/office/officeart/2005/8/layout/orgChart1"/>
    <dgm:cxn modelId="{B884F36D-2D43-46E9-A139-35F2005B0E8A}" type="presParOf" srcId="{EE5D2BB1-C4E9-4496-9E2F-077F59BF4B08}" destId="{D1BE450B-F4CA-4AA8-97D7-FDF3C698B056}" srcOrd="0" destOrd="0" presId="urn:microsoft.com/office/officeart/2005/8/layout/orgChart1"/>
    <dgm:cxn modelId="{79ADE94E-76C0-4982-A9C1-DE6666742E4E}" type="presParOf" srcId="{EE5D2BB1-C4E9-4496-9E2F-077F59BF4B08}" destId="{0B252B49-74DE-4C71-BC27-9CC55C57FCA5}" srcOrd="1" destOrd="0" presId="urn:microsoft.com/office/officeart/2005/8/layout/orgChart1"/>
    <dgm:cxn modelId="{EF6E2D98-5C1F-4299-BB59-A49DB11AC724}" type="presParOf" srcId="{9F476745-BF62-430C-9E8E-288BDC51193D}" destId="{FCC16E14-16D2-4A75-8D20-FB4AAEA36433}" srcOrd="1" destOrd="0" presId="urn:microsoft.com/office/officeart/2005/8/layout/orgChart1"/>
    <dgm:cxn modelId="{18B027FF-20C3-467A-8386-18FFE0FD15AA}" type="presParOf" srcId="{FCC16E14-16D2-4A75-8D20-FB4AAEA36433}" destId="{9942FBB8-E206-4471-AC5A-29EF7086365F}" srcOrd="0" destOrd="0" presId="urn:microsoft.com/office/officeart/2005/8/layout/orgChart1"/>
    <dgm:cxn modelId="{96B8047A-0E5E-4DDF-803E-D070A56AD0E5}" type="presParOf" srcId="{FCC16E14-16D2-4A75-8D20-FB4AAEA36433}" destId="{0AE842AD-133F-40E0-AC6E-F3241CFC88F8}" srcOrd="1" destOrd="0" presId="urn:microsoft.com/office/officeart/2005/8/layout/orgChart1"/>
    <dgm:cxn modelId="{886C80CE-4455-47A4-A6DF-238569A179A2}" type="presParOf" srcId="{0AE842AD-133F-40E0-AC6E-F3241CFC88F8}" destId="{9D5F7EBA-E601-4A8A-8EAC-27F41F3FFAB9}" srcOrd="0" destOrd="0" presId="urn:microsoft.com/office/officeart/2005/8/layout/orgChart1"/>
    <dgm:cxn modelId="{05647AF8-9057-446E-83F0-347457228BA1}" type="presParOf" srcId="{9D5F7EBA-E601-4A8A-8EAC-27F41F3FFAB9}" destId="{BEEF2099-83E5-42F9-A62A-0C51ECCCB728}" srcOrd="0" destOrd="0" presId="urn:microsoft.com/office/officeart/2005/8/layout/orgChart1"/>
    <dgm:cxn modelId="{477E0ED2-C634-4746-A72B-F408A8BAC3EC}" type="presParOf" srcId="{9D5F7EBA-E601-4A8A-8EAC-27F41F3FFAB9}" destId="{E56551E4-B339-4E21-8466-4CA8C8F9A52A}" srcOrd="1" destOrd="0" presId="urn:microsoft.com/office/officeart/2005/8/layout/orgChart1"/>
    <dgm:cxn modelId="{3C846C41-61F4-40B2-8D9F-82D994754C48}" type="presParOf" srcId="{0AE842AD-133F-40E0-AC6E-F3241CFC88F8}" destId="{5D3EB002-1AEB-4D46-9F19-A12C76FA0786}" srcOrd="1" destOrd="0" presId="urn:microsoft.com/office/officeart/2005/8/layout/orgChart1"/>
    <dgm:cxn modelId="{C2EAA370-41F3-4796-8774-E80100E34773}" type="presParOf" srcId="{0AE842AD-133F-40E0-AC6E-F3241CFC88F8}" destId="{5F4CBFFC-A84B-4366-B51E-C1A88FAC66A5}" srcOrd="2" destOrd="0" presId="urn:microsoft.com/office/officeart/2005/8/layout/orgChart1"/>
    <dgm:cxn modelId="{71D52E65-3EAD-43F7-92C6-96F9FC296261}" type="presParOf" srcId="{FCC16E14-16D2-4A75-8D20-FB4AAEA36433}" destId="{198EB8CC-96E8-4DF2-B331-BEC9FFAE4859}" srcOrd="2" destOrd="0" presId="urn:microsoft.com/office/officeart/2005/8/layout/orgChart1"/>
    <dgm:cxn modelId="{055D6531-A2E4-4265-B797-365727293D70}" type="presParOf" srcId="{FCC16E14-16D2-4A75-8D20-FB4AAEA36433}" destId="{F20B25C2-41B0-43A6-860C-395F3D3269B0}" srcOrd="3" destOrd="0" presId="urn:microsoft.com/office/officeart/2005/8/layout/orgChart1"/>
    <dgm:cxn modelId="{4C1EF074-E939-4A35-B7C7-F00D5AA8DFAB}" type="presParOf" srcId="{F20B25C2-41B0-43A6-860C-395F3D3269B0}" destId="{DD7B5E2B-E410-4AFD-A330-82DFD6B6B355}" srcOrd="0" destOrd="0" presId="urn:microsoft.com/office/officeart/2005/8/layout/orgChart1"/>
    <dgm:cxn modelId="{5D319623-979A-48F7-A29C-3E4157B9A91A}" type="presParOf" srcId="{DD7B5E2B-E410-4AFD-A330-82DFD6B6B355}" destId="{1010D36A-E093-4F33-A2E0-CAE5E2146422}" srcOrd="0" destOrd="0" presId="urn:microsoft.com/office/officeart/2005/8/layout/orgChart1"/>
    <dgm:cxn modelId="{3DC368A6-B41C-44E1-BF18-DAA1801BF81A}" type="presParOf" srcId="{DD7B5E2B-E410-4AFD-A330-82DFD6B6B355}" destId="{E6548722-BD55-4B2A-8DF0-43205159AC36}" srcOrd="1" destOrd="0" presId="urn:microsoft.com/office/officeart/2005/8/layout/orgChart1"/>
    <dgm:cxn modelId="{3F71102D-2510-4ECD-A431-2E5D4C6A0E9C}" type="presParOf" srcId="{F20B25C2-41B0-43A6-860C-395F3D3269B0}" destId="{D1ACFF94-D242-4699-926D-4092A30D97C8}" srcOrd="1" destOrd="0" presId="urn:microsoft.com/office/officeart/2005/8/layout/orgChart1"/>
    <dgm:cxn modelId="{2871A8CE-F3D1-4C0F-8C78-5A026170BF23}" type="presParOf" srcId="{F20B25C2-41B0-43A6-860C-395F3D3269B0}" destId="{616C07CF-A857-4B4C-9094-969A72DE5FEA}" srcOrd="2" destOrd="0" presId="urn:microsoft.com/office/officeart/2005/8/layout/orgChart1"/>
    <dgm:cxn modelId="{0C91B586-3B2A-4693-BE60-A424E1D9E24B}" type="presParOf" srcId="{FCC16E14-16D2-4A75-8D20-FB4AAEA36433}" destId="{B562BAB1-67FD-4BDB-957C-C27EF6FC82DD}" srcOrd="4" destOrd="0" presId="urn:microsoft.com/office/officeart/2005/8/layout/orgChart1"/>
    <dgm:cxn modelId="{1F5A36BA-0612-454B-9A4F-503E183B6143}" type="presParOf" srcId="{FCC16E14-16D2-4A75-8D20-FB4AAEA36433}" destId="{D71974F1-7E34-4DD9-92CA-7B3650ED3D4D}" srcOrd="5" destOrd="0" presId="urn:microsoft.com/office/officeart/2005/8/layout/orgChart1"/>
    <dgm:cxn modelId="{EA5ECAB1-E759-48E3-8036-D9E361BFAC77}" type="presParOf" srcId="{D71974F1-7E34-4DD9-92CA-7B3650ED3D4D}" destId="{32F87A2E-E07A-4389-B342-58BFDAFC2D97}" srcOrd="0" destOrd="0" presId="urn:microsoft.com/office/officeart/2005/8/layout/orgChart1"/>
    <dgm:cxn modelId="{F962B4CF-499F-4913-959C-1417E92C33D4}" type="presParOf" srcId="{32F87A2E-E07A-4389-B342-58BFDAFC2D97}" destId="{20992990-C33C-41B1-9103-422300D76E06}" srcOrd="0" destOrd="0" presId="urn:microsoft.com/office/officeart/2005/8/layout/orgChart1"/>
    <dgm:cxn modelId="{91109D87-0758-47AF-AC41-B0B5338487C2}" type="presParOf" srcId="{32F87A2E-E07A-4389-B342-58BFDAFC2D97}" destId="{0DDD01C6-8926-4331-B76A-67056AF154C1}" srcOrd="1" destOrd="0" presId="urn:microsoft.com/office/officeart/2005/8/layout/orgChart1"/>
    <dgm:cxn modelId="{A4FE64B4-F777-4FEA-9DA5-CFAA058E824C}" type="presParOf" srcId="{D71974F1-7E34-4DD9-92CA-7B3650ED3D4D}" destId="{951461A0-E566-45ED-A427-1E16E15B5FF9}" srcOrd="1" destOrd="0" presId="urn:microsoft.com/office/officeart/2005/8/layout/orgChart1"/>
    <dgm:cxn modelId="{122E39B4-5E48-44DA-A407-A83CC4182962}" type="presParOf" srcId="{D71974F1-7E34-4DD9-92CA-7B3650ED3D4D}" destId="{E30C8031-A140-4B57-BFCC-5B13F6BE715E}" srcOrd="2" destOrd="0" presId="urn:microsoft.com/office/officeart/2005/8/layout/orgChart1"/>
    <dgm:cxn modelId="{9816BD74-27D5-49E8-9395-7370CC8AC98C}" type="presParOf" srcId="{9F476745-BF62-430C-9E8E-288BDC51193D}" destId="{A1C5EC58-6892-4CFE-BCF4-1CD6A2AA2E14}" srcOrd="2" destOrd="0" presId="urn:microsoft.com/office/officeart/2005/8/layout/orgChart1"/>
    <dgm:cxn modelId="{5FB7E99F-19CC-4F7C-B683-5F32BAFFCC64}" type="presParOf" srcId="{0A005F55-8914-45E4-BC35-DBE0B800069A}" destId="{D6E1465D-C746-45E3-B3F6-677FD9F529C6}" srcOrd="8" destOrd="0" presId="urn:microsoft.com/office/officeart/2005/8/layout/orgChart1"/>
    <dgm:cxn modelId="{E33A79FB-5F72-448E-A1C2-9424FE8F6D5A}" type="presParOf" srcId="{0A005F55-8914-45E4-BC35-DBE0B800069A}" destId="{C413AA17-110F-4C34-98C2-490906B3CC32}" srcOrd="9" destOrd="0" presId="urn:microsoft.com/office/officeart/2005/8/layout/orgChart1"/>
    <dgm:cxn modelId="{35838943-F9B4-4148-A9E4-30FECA962499}" type="presParOf" srcId="{C413AA17-110F-4C34-98C2-490906B3CC32}" destId="{22538792-B7D0-437A-B2C2-6BB548A2198B}" srcOrd="0" destOrd="0" presId="urn:microsoft.com/office/officeart/2005/8/layout/orgChart1"/>
    <dgm:cxn modelId="{077420F0-39AF-4998-9C0B-BD3037890192}" type="presParOf" srcId="{22538792-B7D0-437A-B2C2-6BB548A2198B}" destId="{BA139C81-8766-4DA6-802B-11E05F726441}" srcOrd="0" destOrd="0" presId="urn:microsoft.com/office/officeart/2005/8/layout/orgChart1"/>
    <dgm:cxn modelId="{826E3CF7-BC55-4622-BEE3-4F82DB8E86FB}" type="presParOf" srcId="{22538792-B7D0-437A-B2C2-6BB548A2198B}" destId="{947891A7-C14C-448E-AF80-8951DEE6764C}" srcOrd="1" destOrd="0" presId="urn:microsoft.com/office/officeart/2005/8/layout/orgChart1"/>
    <dgm:cxn modelId="{D20DE250-EC37-4389-82BB-4743A52F6714}" type="presParOf" srcId="{C413AA17-110F-4C34-98C2-490906B3CC32}" destId="{05F469ED-330A-4695-8687-ADB835398FD2}" srcOrd="1" destOrd="0" presId="urn:microsoft.com/office/officeart/2005/8/layout/orgChart1"/>
    <dgm:cxn modelId="{53192836-BCDE-477A-A3B2-36513B88171E}" type="presParOf" srcId="{05F469ED-330A-4695-8687-ADB835398FD2}" destId="{026A2B29-DF13-4DFF-B53C-6BEFBAFEBE3E}" srcOrd="0" destOrd="0" presId="urn:microsoft.com/office/officeart/2005/8/layout/orgChart1"/>
    <dgm:cxn modelId="{22E76826-0CD5-408F-8469-9E849D464B40}" type="presParOf" srcId="{05F469ED-330A-4695-8687-ADB835398FD2}" destId="{19844262-A81C-4B72-A9F1-FABD73254FE8}" srcOrd="1" destOrd="0" presId="urn:microsoft.com/office/officeart/2005/8/layout/orgChart1"/>
    <dgm:cxn modelId="{99B8AA6C-2318-4F27-B7CE-54062038E21B}" type="presParOf" srcId="{19844262-A81C-4B72-A9F1-FABD73254FE8}" destId="{6E679EAC-7277-472E-ACC3-0B7ACB084E00}" srcOrd="0" destOrd="0" presId="urn:microsoft.com/office/officeart/2005/8/layout/orgChart1"/>
    <dgm:cxn modelId="{DEFF4955-9B91-4472-9FDF-CD9A3A6E7246}" type="presParOf" srcId="{6E679EAC-7277-472E-ACC3-0B7ACB084E00}" destId="{66D93CB4-1D58-46F0-9E8A-A9C6B377E888}" srcOrd="0" destOrd="0" presId="urn:microsoft.com/office/officeart/2005/8/layout/orgChart1"/>
    <dgm:cxn modelId="{CDE820D9-285A-4585-8A65-209A0B3BCA1B}" type="presParOf" srcId="{6E679EAC-7277-472E-ACC3-0B7ACB084E00}" destId="{767B9D2F-B0A5-498B-B36B-93FE51C119CD}" srcOrd="1" destOrd="0" presId="urn:microsoft.com/office/officeart/2005/8/layout/orgChart1"/>
    <dgm:cxn modelId="{4C9355AB-30F8-4410-9345-2B29B62A1F60}" type="presParOf" srcId="{19844262-A81C-4B72-A9F1-FABD73254FE8}" destId="{B4E38476-D4D3-4C2A-AF4D-8E10390B7CA8}" srcOrd="1" destOrd="0" presId="urn:microsoft.com/office/officeart/2005/8/layout/orgChart1"/>
    <dgm:cxn modelId="{E6CDEBD2-A773-4FE7-BFF6-EB0AE5A33EEE}" type="presParOf" srcId="{19844262-A81C-4B72-A9F1-FABD73254FE8}" destId="{1CE795BC-4D13-487A-ADEB-35B4B0888144}" srcOrd="2" destOrd="0" presId="urn:microsoft.com/office/officeart/2005/8/layout/orgChart1"/>
    <dgm:cxn modelId="{856E9A3D-194A-4C77-B215-C3798E077728}" type="presParOf" srcId="{05F469ED-330A-4695-8687-ADB835398FD2}" destId="{DA39B5F2-F978-4E8B-B76A-51BB13A6923A}" srcOrd="2" destOrd="0" presId="urn:microsoft.com/office/officeart/2005/8/layout/orgChart1"/>
    <dgm:cxn modelId="{AAC02F83-73A4-4ABA-BDBC-DEF53FDD9256}" type="presParOf" srcId="{05F469ED-330A-4695-8687-ADB835398FD2}" destId="{1BE24DB9-1621-46C1-BC22-FAB56AC170AF}" srcOrd="3" destOrd="0" presId="urn:microsoft.com/office/officeart/2005/8/layout/orgChart1"/>
    <dgm:cxn modelId="{C9739E1C-B33E-4AFD-AAF7-17988A9ACA38}" type="presParOf" srcId="{1BE24DB9-1621-46C1-BC22-FAB56AC170AF}" destId="{15D47F1E-3686-43B4-8EBA-5723EF155742}" srcOrd="0" destOrd="0" presId="urn:microsoft.com/office/officeart/2005/8/layout/orgChart1"/>
    <dgm:cxn modelId="{A125D00A-46A2-4783-807E-B273413B010A}" type="presParOf" srcId="{15D47F1E-3686-43B4-8EBA-5723EF155742}" destId="{DC791D5C-8FEB-4DCF-931C-2D419806067D}" srcOrd="0" destOrd="0" presId="urn:microsoft.com/office/officeart/2005/8/layout/orgChart1"/>
    <dgm:cxn modelId="{A1FDCF5E-875C-4B75-8ABC-2BBAA93F4E54}" type="presParOf" srcId="{15D47F1E-3686-43B4-8EBA-5723EF155742}" destId="{E9E8A354-4527-4420-946C-68302A6AE649}" srcOrd="1" destOrd="0" presId="urn:microsoft.com/office/officeart/2005/8/layout/orgChart1"/>
    <dgm:cxn modelId="{C9B76852-BF4F-46EE-BBBF-0964810C5E6F}" type="presParOf" srcId="{1BE24DB9-1621-46C1-BC22-FAB56AC170AF}" destId="{0DFF9724-055C-41B9-959A-0A9239CC2E5B}" srcOrd="1" destOrd="0" presId="urn:microsoft.com/office/officeart/2005/8/layout/orgChart1"/>
    <dgm:cxn modelId="{FE093B7D-7A02-436F-AD0E-DCEF03390EB9}" type="presParOf" srcId="{1BE24DB9-1621-46C1-BC22-FAB56AC170AF}" destId="{A1D41BB5-69D2-4F44-A52B-64CE7236D14D}" srcOrd="2" destOrd="0" presId="urn:microsoft.com/office/officeart/2005/8/layout/orgChart1"/>
    <dgm:cxn modelId="{8ADBE5C5-FF37-4824-9FE5-A791DE6365CF}" type="presParOf" srcId="{05F469ED-330A-4695-8687-ADB835398FD2}" destId="{A48DB1B5-B56C-48D2-8740-7AA16AF14348}" srcOrd="4" destOrd="0" presId="urn:microsoft.com/office/officeart/2005/8/layout/orgChart1"/>
    <dgm:cxn modelId="{A7DCB473-7BED-4360-A399-50916F83426B}" type="presParOf" srcId="{05F469ED-330A-4695-8687-ADB835398FD2}" destId="{7AD7758C-93E7-4A06-81C1-00F8C6558F6C}" srcOrd="5" destOrd="0" presId="urn:microsoft.com/office/officeart/2005/8/layout/orgChart1"/>
    <dgm:cxn modelId="{9C5F0F21-93A4-4788-93DC-B8862F8AB866}" type="presParOf" srcId="{7AD7758C-93E7-4A06-81C1-00F8C6558F6C}" destId="{EF38F0E5-225F-4A19-A9D7-C07775462582}" srcOrd="0" destOrd="0" presId="urn:microsoft.com/office/officeart/2005/8/layout/orgChart1"/>
    <dgm:cxn modelId="{38EE60B5-4631-4A1A-B5C6-6378797D4214}" type="presParOf" srcId="{EF38F0E5-225F-4A19-A9D7-C07775462582}" destId="{415CC852-3C85-47F6-AEBE-18E206E7E0EB}" srcOrd="0" destOrd="0" presId="urn:microsoft.com/office/officeart/2005/8/layout/orgChart1"/>
    <dgm:cxn modelId="{F940439A-C782-438A-81F5-FECC3E4E8E81}" type="presParOf" srcId="{EF38F0E5-225F-4A19-A9D7-C07775462582}" destId="{9473F9A0-DD87-4D25-8E71-1F21F1271879}" srcOrd="1" destOrd="0" presId="urn:microsoft.com/office/officeart/2005/8/layout/orgChart1"/>
    <dgm:cxn modelId="{0A79E807-5973-4D70-8962-B310FE0F7DFB}" type="presParOf" srcId="{7AD7758C-93E7-4A06-81C1-00F8C6558F6C}" destId="{30597503-D9D9-4F79-B6E7-D7A9C69D6C84}" srcOrd="1" destOrd="0" presId="urn:microsoft.com/office/officeart/2005/8/layout/orgChart1"/>
    <dgm:cxn modelId="{024989AB-0F38-4E3F-A525-2088AB4C406B}" type="presParOf" srcId="{7AD7758C-93E7-4A06-81C1-00F8C6558F6C}" destId="{4CE2BCA0-21A0-435E-822C-C9DF4F00DEEB}" srcOrd="2" destOrd="0" presId="urn:microsoft.com/office/officeart/2005/8/layout/orgChart1"/>
    <dgm:cxn modelId="{5885342B-89F1-4EE6-8476-C044DBF16E95}" type="presParOf" srcId="{05F469ED-330A-4695-8687-ADB835398FD2}" destId="{2FA4326D-CCA0-4298-A236-17E5E4BDE1AD}" srcOrd="6" destOrd="0" presId="urn:microsoft.com/office/officeart/2005/8/layout/orgChart1"/>
    <dgm:cxn modelId="{3BCDC2EB-E730-4EE1-84C2-2BE644AE37E9}" type="presParOf" srcId="{05F469ED-330A-4695-8687-ADB835398FD2}" destId="{B0BA8DA2-63A2-4C1E-866B-1CAE16A3F8FA}" srcOrd="7" destOrd="0" presId="urn:microsoft.com/office/officeart/2005/8/layout/orgChart1"/>
    <dgm:cxn modelId="{A7B596BD-2DAF-4361-B414-B13DD873F4A7}" type="presParOf" srcId="{B0BA8DA2-63A2-4C1E-866B-1CAE16A3F8FA}" destId="{155E8718-D91C-48FA-A4EA-7FCE48D1C97F}" srcOrd="0" destOrd="0" presId="urn:microsoft.com/office/officeart/2005/8/layout/orgChart1"/>
    <dgm:cxn modelId="{0D3B70F3-53A8-45E4-8C65-4F9F07D47B61}" type="presParOf" srcId="{155E8718-D91C-48FA-A4EA-7FCE48D1C97F}" destId="{49B22B21-CDC4-4C69-B268-CD99F228A75A}" srcOrd="0" destOrd="0" presId="urn:microsoft.com/office/officeart/2005/8/layout/orgChart1"/>
    <dgm:cxn modelId="{6B8EED00-3A8F-42CC-A2EE-A9EB9F375750}" type="presParOf" srcId="{155E8718-D91C-48FA-A4EA-7FCE48D1C97F}" destId="{E8AA41DC-3E41-4838-9E2B-2EDC413E6289}" srcOrd="1" destOrd="0" presId="urn:microsoft.com/office/officeart/2005/8/layout/orgChart1"/>
    <dgm:cxn modelId="{D201CBA6-5694-4F35-B1DC-75DBA832D450}" type="presParOf" srcId="{B0BA8DA2-63A2-4C1E-866B-1CAE16A3F8FA}" destId="{8C769F66-E5A8-49C7-8A9E-CB057647E2DD}" srcOrd="1" destOrd="0" presId="urn:microsoft.com/office/officeart/2005/8/layout/orgChart1"/>
    <dgm:cxn modelId="{CD93B0E0-EB5B-4C26-A7A2-0E001AD612AD}" type="presParOf" srcId="{B0BA8DA2-63A2-4C1E-866B-1CAE16A3F8FA}" destId="{888CE175-1861-4970-9679-ABD663AF851F}" srcOrd="2" destOrd="0" presId="urn:microsoft.com/office/officeart/2005/8/layout/orgChart1"/>
    <dgm:cxn modelId="{09932AE8-D3D0-45AA-9F59-3A48C1284645}" type="presParOf" srcId="{C413AA17-110F-4C34-98C2-490906B3CC32}" destId="{F62964A0-4225-4ABA-B204-E296540E40BB}" srcOrd="2" destOrd="0" presId="urn:microsoft.com/office/officeart/2005/8/layout/orgChart1"/>
    <dgm:cxn modelId="{E3329578-0162-439D-9819-98B8741252DB}" type="presParOf" srcId="{0A005F55-8914-45E4-BC35-DBE0B800069A}" destId="{3D2B49FF-ED2D-40A7-8AAE-4D00FBB21B54}" srcOrd="10" destOrd="0" presId="urn:microsoft.com/office/officeart/2005/8/layout/orgChart1"/>
    <dgm:cxn modelId="{B523A172-E087-440E-96B3-717080F8DF04}" type="presParOf" srcId="{0A005F55-8914-45E4-BC35-DBE0B800069A}" destId="{016AB69F-E9F3-47A1-8F42-05B618CE788B}" srcOrd="11" destOrd="0" presId="urn:microsoft.com/office/officeart/2005/8/layout/orgChart1"/>
    <dgm:cxn modelId="{3AEA147A-C6DB-4C22-BCD4-41B4716D6A91}" type="presParOf" srcId="{016AB69F-E9F3-47A1-8F42-05B618CE788B}" destId="{935585B9-1CE2-4AA6-A3A0-36559B7F7061}" srcOrd="0" destOrd="0" presId="urn:microsoft.com/office/officeart/2005/8/layout/orgChart1"/>
    <dgm:cxn modelId="{8764D28F-4037-4C55-B57C-58C6B81252DB}" type="presParOf" srcId="{935585B9-1CE2-4AA6-A3A0-36559B7F7061}" destId="{597C6CEE-CD7B-4072-AC6F-8E866FF73BF2}" srcOrd="0" destOrd="0" presId="urn:microsoft.com/office/officeart/2005/8/layout/orgChart1"/>
    <dgm:cxn modelId="{7D9D1BEA-2A87-4796-A80A-E48A51930AE5}" type="presParOf" srcId="{935585B9-1CE2-4AA6-A3A0-36559B7F7061}" destId="{E065BFD7-1813-4CA8-8C33-71ADEABE3E1B}" srcOrd="1" destOrd="0" presId="urn:microsoft.com/office/officeart/2005/8/layout/orgChart1"/>
    <dgm:cxn modelId="{D6E9BCB9-EA0D-476B-8F22-646A0A139ECA}" type="presParOf" srcId="{016AB69F-E9F3-47A1-8F42-05B618CE788B}" destId="{A095769F-9BAC-4B7D-95EE-47F7642648C6}" srcOrd="1" destOrd="0" presId="urn:microsoft.com/office/officeart/2005/8/layout/orgChart1"/>
    <dgm:cxn modelId="{E2A95A37-4E38-4C60-A1EC-0DBD3B7D98F9}" type="presParOf" srcId="{A095769F-9BAC-4B7D-95EE-47F7642648C6}" destId="{AB620A4D-A8AD-4D20-82E3-FB950102E71F}" srcOrd="0" destOrd="0" presId="urn:microsoft.com/office/officeart/2005/8/layout/orgChart1"/>
    <dgm:cxn modelId="{50003CA2-60E9-44CE-BE7A-6E4CEB475A16}" type="presParOf" srcId="{A095769F-9BAC-4B7D-95EE-47F7642648C6}" destId="{BF7192AB-7D09-4DDA-947E-FD8EEF998A59}" srcOrd="1" destOrd="0" presId="urn:microsoft.com/office/officeart/2005/8/layout/orgChart1"/>
    <dgm:cxn modelId="{1205399F-D675-4AD7-ABEB-00D8EFB1185B}" type="presParOf" srcId="{BF7192AB-7D09-4DDA-947E-FD8EEF998A59}" destId="{7AA709B5-FAAE-448C-B62F-8D1A60F78B25}" srcOrd="0" destOrd="0" presId="urn:microsoft.com/office/officeart/2005/8/layout/orgChart1"/>
    <dgm:cxn modelId="{68541EA4-F2F8-4314-B477-462E0B6CDDEC}" type="presParOf" srcId="{7AA709B5-FAAE-448C-B62F-8D1A60F78B25}" destId="{A22F3E59-2E33-4E8C-A863-630FE471F290}" srcOrd="0" destOrd="0" presId="urn:microsoft.com/office/officeart/2005/8/layout/orgChart1"/>
    <dgm:cxn modelId="{A84E7991-363E-46B9-91FE-9C8D89052192}" type="presParOf" srcId="{7AA709B5-FAAE-448C-B62F-8D1A60F78B25}" destId="{ED989AC5-9432-4641-B03E-9B623BD87C08}" srcOrd="1" destOrd="0" presId="urn:microsoft.com/office/officeart/2005/8/layout/orgChart1"/>
    <dgm:cxn modelId="{4AF8AADD-3539-4ACB-97D9-04B3941BDEF5}" type="presParOf" srcId="{BF7192AB-7D09-4DDA-947E-FD8EEF998A59}" destId="{F913155B-C964-49CA-A5E9-B15B77B3E75B}" srcOrd="1" destOrd="0" presId="urn:microsoft.com/office/officeart/2005/8/layout/orgChart1"/>
    <dgm:cxn modelId="{BF6D7112-BE52-4593-BAF0-38A887F56B17}" type="presParOf" srcId="{BF7192AB-7D09-4DDA-947E-FD8EEF998A59}" destId="{AE864608-FF56-4A8B-82AE-FB1CAC88B865}" srcOrd="2" destOrd="0" presId="urn:microsoft.com/office/officeart/2005/8/layout/orgChart1"/>
    <dgm:cxn modelId="{F2A0A794-3043-47D3-8B75-413F70997D52}" type="presParOf" srcId="{A095769F-9BAC-4B7D-95EE-47F7642648C6}" destId="{E400A305-7EAF-4180-861B-5EBFF2C32F1E}" srcOrd="2" destOrd="0" presId="urn:microsoft.com/office/officeart/2005/8/layout/orgChart1"/>
    <dgm:cxn modelId="{42311B99-FADF-4876-8E9C-BB3C6EABC58D}" type="presParOf" srcId="{A095769F-9BAC-4B7D-95EE-47F7642648C6}" destId="{531B7B72-218A-43E9-B31C-0F99AB958AA1}" srcOrd="3" destOrd="0" presId="urn:microsoft.com/office/officeart/2005/8/layout/orgChart1"/>
    <dgm:cxn modelId="{0DF36A80-12C1-42E6-9B51-D7B31481F530}" type="presParOf" srcId="{531B7B72-218A-43E9-B31C-0F99AB958AA1}" destId="{A87AF461-74C2-4AC2-99E9-34634F20839C}" srcOrd="0" destOrd="0" presId="urn:microsoft.com/office/officeart/2005/8/layout/orgChart1"/>
    <dgm:cxn modelId="{2B88FA7E-ABA0-4EBF-B48B-B032F0C3690E}" type="presParOf" srcId="{A87AF461-74C2-4AC2-99E9-34634F20839C}" destId="{792D8827-67B5-4E27-885C-703572895AD6}" srcOrd="0" destOrd="0" presId="urn:microsoft.com/office/officeart/2005/8/layout/orgChart1"/>
    <dgm:cxn modelId="{DD6B375A-76CA-43FC-8FCB-A4932BE21E5A}" type="presParOf" srcId="{A87AF461-74C2-4AC2-99E9-34634F20839C}" destId="{7632B408-43C0-49F2-B363-7A115457AFB5}" srcOrd="1" destOrd="0" presId="urn:microsoft.com/office/officeart/2005/8/layout/orgChart1"/>
    <dgm:cxn modelId="{4E8E1DD5-7814-4F21-9BED-B96F1C6A5619}" type="presParOf" srcId="{531B7B72-218A-43E9-B31C-0F99AB958AA1}" destId="{362DA6D9-C0BA-40C6-B514-7B93E8AB7FEA}" srcOrd="1" destOrd="0" presId="urn:microsoft.com/office/officeart/2005/8/layout/orgChart1"/>
    <dgm:cxn modelId="{DA4EB3FC-F359-41CA-9009-AC50F72115C3}" type="presParOf" srcId="{531B7B72-218A-43E9-B31C-0F99AB958AA1}" destId="{D961E94A-FE06-4316-BCF1-DB01CE4FFA36}" srcOrd="2" destOrd="0" presId="urn:microsoft.com/office/officeart/2005/8/layout/orgChart1"/>
    <dgm:cxn modelId="{89C67E7C-B95B-44A0-99E1-0050AB03A3A0}" type="presParOf" srcId="{A095769F-9BAC-4B7D-95EE-47F7642648C6}" destId="{82E1AF19-9843-4D93-A564-CACA8C7FD2B2}" srcOrd="4" destOrd="0" presId="urn:microsoft.com/office/officeart/2005/8/layout/orgChart1"/>
    <dgm:cxn modelId="{ECB68E16-6719-49BD-91D2-4A79F392D990}" type="presParOf" srcId="{A095769F-9BAC-4B7D-95EE-47F7642648C6}" destId="{83743E7E-3470-4572-B281-59BD569531B1}" srcOrd="5" destOrd="0" presId="urn:microsoft.com/office/officeart/2005/8/layout/orgChart1"/>
    <dgm:cxn modelId="{9D5CC546-022E-4963-AF52-29A02B19D936}" type="presParOf" srcId="{83743E7E-3470-4572-B281-59BD569531B1}" destId="{5A98BE18-4B50-478C-A09D-58E702FE7EC3}" srcOrd="0" destOrd="0" presId="urn:microsoft.com/office/officeart/2005/8/layout/orgChart1"/>
    <dgm:cxn modelId="{31D1DFE3-C0D9-44C0-820D-2EEF7F527E6E}" type="presParOf" srcId="{5A98BE18-4B50-478C-A09D-58E702FE7EC3}" destId="{7BC5E106-538C-4476-B710-95CCB3CA0CA5}" srcOrd="0" destOrd="0" presId="urn:microsoft.com/office/officeart/2005/8/layout/orgChart1"/>
    <dgm:cxn modelId="{0C0E9CD8-E747-4377-B8AC-0927339A09C4}" type="presParOf" srcId="{5A98BE18-4B50-478C-A09D-58E702FE7EC3}" destId="{9B2BB782-5992-4412-ADDC-EBCEADA7D237}" srcOrd="1" destOrd="0" presId="urn:microsoft.com/office/officeart/2005/8/layout/orgChart1"/>
    <dgm:cxn modelId="{1C585D3F-1E42-45BC-B7B2-D362D34732EE}" type="presParOf" srcId="{83743E7E-3470-4572-B281-59BD569531B1}" destId="{1970D205-6EF0-4C63-8123-BC3FFEE729A2}" srcOrd="1" destOrd="0" presId="urn:microsoft.com/office/officeart/2005/8/layout/orgChart1"/>
    <dgm:cxn modelId="{A1B4ED71-CF73-4FAC-AC96-5B7DD440D8B8}" type="presParOf" srcId="{83743E7E-3470-4572-B281-59BD569531B1}" destId="{B2E7B03C-AC7E-4582-8241-2624BAD1955D}" srcOrd="2" destOrd="0" presId="urn:microsoft.com/office/officeart/2005/8/layout/orgChart1"/>
    <dgm:cxn modelId="{6C621B18-D00B-4C4D-AC99-A3078C2546E2}" type="presParOf" srcId="{A095769F-9BAC-4B7D-95EE-47F7642648C6}" destId="{EFFB2AD4-00AC-4A62-9E69-2A1BC2AD5D70}" srcOrd="6" destOrd="0" presId="urn:microsoft.com/office/officeart/2005/8/layout/orgChart1"/>
    <dgm:cxn modelId="{54AB7599-A8AE-4826-BBEA-977EAE4CBB85}" type="presParOf" srcId="{A095769F-9BAC-4B7D-95EE-47F7642648C6}" destId="{D0BDF592-F1FE-4BA7-9FEF-DBA994064264}" srcOrd="7" destOrd="0" presId="urn:microsoft.com/office/officeart/2005/8/layout/orgChart1"/>
    <dgm:cxn modelId="{5DEF00A3-9E17-4DFF-8056-7A317AF17F40}" type="presParOf" srcId="{D0BDF592-F1FE-4BA7-9FEF-DBA994064264}" destId="{D2880B9D-EBF5-4369-B277-BDD54774696A}" srcOrd="0" destOrd="0" presId="urn:microsoft.com/office/officeart/2005/8/layout/orgChart1"/>
    <dgm:cxn modelId="{88EE4C4E-791A-45F3-B263-D0C605ED9008}" type="presParOf" srcId="{D2880B9D-EBF5-4369-B277-BDD54774696A}" destId="{A470176B-9241-4B43-A459-FB5E3BCB86F5}" srcOrd="0" destOrd="0" presId="urn:microsoft.com/office/officeart/2005/8/layout/orgChart1"/>
    <dgm:cxn modelId="{84984A19-C585-413A-AA3B-C470215BC9CB}" type="presParOf" srcId="{D2880B9D-EBF5-4369-B277-BDD54774696A}" destId="{CBBC60E2-26FA-44F4-B5CD-40E2885A6CC2}" srcOrd="1" destOrd="0" presId="urn:microsoft.com/office/officeart/2005/8/layout/orgChart1"/>
    <dgm:cxn modelId="{7DC427BC-2DF1-416D-A6C8-0C10B7CFC3F7}" type="presParOf" srcId="{D0BDF592-F1FE-4BA7-9FEF-DBA994064264}" destId="{7ADAC463-98AE-4CB4-B972-99DE089F809A}" srcOrd="1" destOrd="0" presId="urn:microsoft.com/office/officeart/2005/8/layout/orgChart1"/>
    <dgm:cxn modelId="{DA750243-DFE8-49A4-B75B-5076D53FCF24}" type="presParOf" srcId="{D0BDF592-F1FE-4BA7-9FEF-DBA994064264}" destId="{08109CB6-39EF-44D7-9889-B5C2AEF2F61F}" srcOrd="2" destOrd="0" presId="urn:microsoft.com/office/officeart/2005/8/layout/orgChart1"/>
    <dgm:cxn modelId="{E58E8AD6-967C-4BF7-929E-7731DF0012DB}" type="presParOf" srcId="{A095769F-9BAC-4B7D-95EE-47F7642648C6}" destId="{C522D3C4-FA56-4E4B-928C-5DD702689EC2}" srcOrd="8" destOrd="0" presId="urn:microsoft.com/office/officeart/2005/8/layout/orgChart1"/>
    <dgm:cxn modelId="{8F4DC9F4-4E9C-46CD-A057-1B3A42D78F00}" type="presParOf" srcId="{A095769F-9BAC-4B7D-95EE-47F7642648C6}" destId="{0F2587EE-FB1D-4D24-9944-94C44518AC90}" srcOrd="9" destOrd="0" presId="urn:microsoft.com/office/officeart/2005/8/layout/orgChart1"/>
    <dgm:cxn modelId="{2D72E5F7-AE86-4D99-9683-077351CF034C}" type="presParOf" srcId="{0F2587EE-FB1D-4D24-9944-94C44518AC90}" destId="{8AF1E126-6590-48D6-85A3-4004DBA74856}" srcOrd="0" destOrd="0" presId="urn:microsoft.com/office/officeart/2005/8/layout/orgChart1"/>
    <dgm:cxn modelId="{7064BCF1-1AC1-427A-AB73-B7DB407CFC20}" type="presParOf" srcId="{8AF1E126-6590-48D6-85A3-4004DBA74856}" destId="{4A02812D-4F32-4143-B802-9FDDE8C4B19E}" srcOrd="0" destOrd="0" presId="urn:microsoft.com/office/officeart/2005/8/layout/orgChart1"/>
    <dgm:cxn modelId="{F8802D74-384D-49AF-93D0-E9D13946AB9B}" type="presParOf" srcId="{8AF1E126-6590-48D6-85A3-4004DBA74856}" destId="{D3F53BCA-F891-43BE-9A14-56B05CFFCB18}" srcOrd="1" destOrd="0" presId="urn:microsoft.com/office/officeart/2005/8/layout/orgChart1"/>
    <dgm:cxn modelId="{D255E34A-97D6-46ED-B688-91B3BC0DAA9A}" type="presParOf" srcId="{0F2587EE-FB1D-4D24-9944-94C44518AC90}" destId="{E5DAB5BC-089C-4CAE-B96F-9E8FF9CA2DC3}" srcOrd="1" destOrd="0" presId="urn:microsoft.com/office/officeart/2005/8/layout/orgChart1"/>
    <dgm:cxn modelId="{ED7C70E3-0379-4CD7-B14F-06EE4829348D}" type="presParOf" srcId="{0F2587EE-FB1D-4D24-9944-94C44518AC90}" destId="{34C6FE35-60E6-4C1E-920F-80AD151994DF}" srcOrd="2" destOrd="0" presId="urn:microsoft.com/office/officeart/2005/8/layout/orgChart1"/>
    <dgm:cxn modelId="{76E3D81A-5285-449B-81B5-AAE64F6C8B42}" type="presParOf" srcId="{016AB69F-E9F3-47A1-8F42-05B618CE788B}" destId="{0C504649-C26D-43E4-A372-8F01E4BB82F9}" srcOrd="2" destOrd="0" presId="urn:microsoft.com/office/officeart/2005/8/layout/orgChart1"/>
    <dgm:cxn modelId="{3E57DF06-2FD8-447D-8FE9-2F6D02E5884D}" type="presParOf" srcId="{0A005F55-8914-45E4-BC35-DBE0B800069A}" destId="{F3C1356D-3261-4E1A-B86F-C1D95F84BF64}" srcOrd="12" destOrd="0" presId="urn:microsoft.com/office/officeart/2005/8/layout/orgChart1"/>
    <dgm:cxn modelId="{BCBB75B1-1AA3-4A75-9547-01733628BF1B}" type="presParOf" srcId="{0A005F55-8914-45E4-BC35-DBE0B800069A}" destId="{5D487BA3-EA15-4E51-AB41-919E3F5F8A13}" srcOrd="13" destOrd="0" presId="urn:microsoft.com/office/officeart/2005/8/layout/orgChart1"/>
    <dgm:cxn modelId="{CE55F8E1-082C-49FB-8651-2A3B93AD81AB}" type="presParOf" srcId="{5D487BA3-EA15-4E51-AB41-919E3F5F8A13}" destId="{3ED5FBAB-CD93-4928-8157-4D9393B48668}" srcOrd="0" destOrd="0" presId="urn:microsoft.com/office/officeart/2005/8/layout/orgChart1"/>
    <dgm:cxn modelId="{8D484E7B-D31E-4FED-8A7A-C9D5A24CE3CC}" type="presParOf" srcId="{3ED5FBAB-CD93-4928-8157-4D9393B48668}" destId="{76891362-2FC8-4E49-B976-6FDB75C10DD7}" srcOrd="0" destOrd="0" presId="urn:microsoft.com/office/officeart/2005/8/layout/orgChart1"/>
    <dgm:cxn modelId="{73BF9FA0-3E0E-49E1-8CB6-868B365CC694}" type="presParOf" srcId="{3ED5FBAB-CD93-4928-8157-4D9393B48668}" destId="{33DFB5B0-037F-433E-ACCA-61B561D4AD1D}" srcOrd="1" destOrd="0" presId="urn:microsoft.com/office/officeart/2005/8/layout/orgChart1"/>
    <dgm:cxn modelId="{FF2191A5-E86C-413A-92B1-778B96547890}" type="presParOf" srcId="{5D487BA3-EA15-4E51-AB41-919E3F5F8A13}" destId="{48B747CE-D5A0-49FA-B824-6F5D36F95662}" srcOrd="1" destOrd="0" presId="urn:microsoft.com/office/officeart/2005/8/layout/orgChart1"/>
    <dgm:cxn modelId="{AADFED8D-435A-406B-BB15-671ADACD94C9}" type="presParOf" srcId="{48B747CE-D5A0-49FA-B824-6F5D36F95662}" destId="{B908F5CF-79C1-4479-8CB4-B95FF3F0FC71}" srcOrd="0" destOrd="0" presId="urn:microsoft.com/office/officeart/2005/8/layout/orgChart1"/>
    <dgm:cxn modelId="{88E47BA2-596C-41BE-B509-C03737BE3DE6}" type="presParOf" srcId="{48B747CE-D5A0-49FA-B824-6F5D36F95662}" destId="{E547D009-73CC-4EAF-8176-659C57669002}" srcOrd="1" destOrd="0" presId="urn:microsoft.com/office/officeart/2005/8/layout/orgChart1"/>
    <dgm:cxn modelId="{BF717CAA-3AC0-4AB5-869A-27C6DC226E1C}" type="presParOf" srcId="{E547D009-73CC-4EAF-8176-659C57669002}" destId="{E00A6172-A41D-4BC4-828A-F950894D4AF0}" srcOrd="0" destOrd="0" presId="urn:microsoft.com/office/officeart/2005/8/layout/orgChart1"/>
    <dgm:cxn modelId="{D9075E76-D4B0-4EBB-A83E-453907B6BF8B}" type="presParOf" srcId="{E00A6172-A41D-4BC4-828A-F950894D4AF0}" destId="{5316D524-281B-43CE-8A8B-5453AFFC4813}" srcOrd="0" destOrd="0" presId="urn:microsoft.com/office/officeart/2005/8/layout/orgChart1"/>
    <dgm:cxn modelId="{E9343429-E20B-443C-802A-960A686D5C9B}" type="presParOf" srcId="{E00A6172-A41D-4BC4-828A-F950894D4AF0}" destId="{86D8CEF6-0E6A-4CE2-BFD1-080CF887D781}" srcOrd="1" destOrd="0" presId="urn:microsoft.com/office/officeart/2005/8/layout/orgChart1"/>
    <dgm:cxn modelId="{B53269B3-7721-4684-B7A6-A48B5A11CF95}" type="presParOf" srcId="{E547D009-73CC-4EAF-8176-659C57669002}" destId="{73AC198D-4DC7-4E2C-883F-5315CE9DF13C}" srcOrd="1" destOrd="0" presId="urn:microsoft.com/office/officeart/2005/8/layout/orgChart1"/>
    <dgm:cxn modelId="{898A2FD2-9EB8-418F-AFE8-7A842F8DCA2A}" type="presParOf" srcId="{E547D009-73CC-4EAF-8176-659C57669002}" destId="{1595B9E7-8996-4DA6-AA02-B3A5145F7769}" srcOrd="2" destOrd="0" presId="urn:microsoft.com/office/officeart/2005/8/layout/orgChart1"/>
    <dgm:cxn modelId="{CCDCAD3E-DE95-4CA1-9EAD-82FD861223CD}" type="presParOf" srcId="{48B747CE-D5A0-49FA-B824-6F5D36F95662}" destId="{38D97466-9004-46D7-ABD7-90D23FE1A3AC}" srcOrd="2" destOrd="0" presId="urn:microsoft.com/office/officeart/2005/8/layout/orgChart1"/>
    <dgm:cxn modelId="{09A8AB9D-0E3A-4A58-9160-3C6983DB4609}" type="presParOf" srcId="{48B747CE-D5A0-49FA-B824-6F5D36F95662}" destId="{186B7592-4BE6-4DC8-8C1F-30B208F9CEEF}" srcOrd="3" destOrd="0" presId="urn:microsoft.com/office/officeart/2005/8/layout/orgChart1"/>
    <dgm:cxn modelId="{7965E786-69E1-42E8-BEED-41556282B84E}" type="presParOf" srcId="{186B7592-4BE6-4DC8-8C1F-30B208F9CEEF}" destId="{C7947D6B-5416-42BC-B15F-0EF8D98647FF}" srcOrd="0" destOrd="0" presId="urn:microsoft.com/office/officeart/2005/8/layout/orgChart1"/>
    <dgm:cxn modelId="{F2FA8810-81AD-4FCE-A47F-5D20465F22ED}" type="presParOf" srcId="{C7947D6B-5416-42BC-B15F-0EF8D98647FF}" destId="{2C461F96-B181-4506-8F1C-7553174F0044}" srcOrd="0" destOrd="0" presId="urn:microsoft.com/office/officeart/2005/8/layout/orgChart1"/>
    <dgm:cxn modelId="{73C56950-F776-4E0A-BE16-264E86B7044E}" type="presParOf" srcId="{C7947D6B-5416-42BC-B15F-0EF8D98647FF}" destId="{390734A9-FB48-4AE4-89F8-987E3FBE6269}" srcOrd="1" destOrd="0" presId="urn:microsoft.com/office/officeart/2005/8/layout/orgChart1"/>
    <dgm:cxn modelId="{E6900740-3124-4629-9544-7315D4A47EFF}" type="presParOf" srcId="{186B7592-4BE6-4DC8-8C1F-30B208F9CEEF}" destId="{1E99ED26-92F5-44B4-A08D-9B315435CF00}" srcOrd="1" destOrd="0" presId="urn:microsoft.com/office/officeart/2005/8/layout/orgChart1"/>
    <dgm:cxn modelId="{5D04E0A6-287F-4FD1-A155-F85EAD7308FB}" type="presParOf" srcId="{186B7592-4BE6-4DC8-8C1F-30B208F9CEEF}" destId="{C86C9FF0-3E8C-4E30-B768-54BC301D485A}" srcOrd="2" destOrd="0" presId="urn:microsoft.com/office/officeart/2005/8/layout/orgChart1"/>
    <dgm:cxn modelId="{2ACD59D8-5C64-4567-B55C-AAA989A1EDBA}" type="presParOf" srcId="{48B747CE-D5A0-49FA-B824-6F5D36F95662}" destId="{2E59623A-1327-4B48-9697-334DF3F40317}" srcOrd="4" destOrd="0" presId="urn:microsoft.com/office/officeart/2005/8/layout/orgChart1"/>
    <dgm:cxn modelId="{3E4255C7-B59E-4F16-AAC1-CFD182C91210}" type="presParOf" srcId="{48B747CE-D5A0-49FA-B824-6F5D36F95662}" destId="{6C9EAB36-B64A-4387-B2A5-2DA401D546BC}" srcOrd="5" destOrd="0" presId="urn:microsoft.com/office/officeart/2005/8/layout/orgChart1"/>
    <dgm:cxn modelId="{0D30C4AE-0113-4FDB-BDB3-FB6E6CEF67D2}" type="presParOf" srcId="{6C9EAB36-B64A-4387-B2A5-2DA401D546BC}" destId="{E2CD2D6A-F2BE-4B23-829D-CD3C521C6FD4}" srcOrd="0" destOrd="0" presId="urn:microsoft.com/office/officeart/2005/8/layout/orgChart1"/>
    <dgm:cxn modelId="{999C7EB4-82A2-44D7-982A-2D709FC493BD}" type="presParOf" srcId="{E2CD2D6A-F2BE-4B23-829D-CD3C521C6FD4}" destId="{1B2934C4-F5E8-4DBF-A598-E43083C0491E}" srcOrd="0" destOrd="0" presId="urn:microsoft.com/office/officeart/2005/8/layout/orgChart1"/>
    <dgm:cxn modelId="{8E3E19E3-2DDD-45F9-9F20-055B8A23C2D1}" type="presParOf" srcId="{E2CD2D6A-F2BE-4B23-829D-CD3C521C6FD4}" destId="{3DD5BE92-EE5B-42DA-8884-AB94E90AC355}" srcOrd="1" destOrd="0" presId="urn:microsoft.com/office/officeart/2005/8/layout/orgChart1"/>
    <dgm:cxn modelId="{620CFD1C-38AC-4A4E-91F2-120A989E2A62}" type="presParOf" srcId="{6C9EAB36-B64A-4387-B2A5-2DA401D546BC}" destId="{2E532C36-B463-468F-AB6C-E60EB1E2AFC8}" srcOrd="1" destOrd="0" presId="urn:microsoft.com/office/officeart/2005/8/layout/orgChart1"/>
    <dgm:cxn modelId="{46C366F9-9C38-4857-8A01-F7A961765990}" type="presParOf" srcId="{6C9EAB36-B64A-4387-B2A5-2DA401D546BC}" destId="{59A14A3C-168F-4FAB-9919-0DD66E055505}" srcOrd="2" destOrd="0" presId="urn:microsoft.com/office/officeart/2005/8/layout/orgChart1"/>
    <dgm:cxn modelId="{176BA87A-44A9-467D-96BC-0BFF0ED77277}" type="presParOf" srcId="{5D487BA3-EA15-4E51-AB41-919E3F5F8A13}" destId="{475B7268-6849-4D5B-B314-71BE077CA6A2}" srcOrd="2" destOrd="0" presId="urn:microsoft.com/office/officeart/2005/8/layout/orgChart1"/>
    <dgm:cxn modelId="{B542C079-ABC2-4F8F-8087-B1CE4D03D56B}" type="presParOf" srcId="{FBAF317A-E1CE-4F3B-B396-76C07BDCA243}" destId="{C150066A-3E8A-48C4-9ABB-58EDB4540E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9623A-1327-4B48-9697-334DF3F40317}">
      <dsp:nvSpPr>
        <dsp:cNvPr id="0" name=""/>
        <dsp:cNvSpPr/>
      </dsp:nvSpPr>
      <dsp:spPr>
        <a:xfrm>
          <a:off x="7907866" y="1655215"/>
          <a:ext cx="161152" cy="321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578"/>
              </a:lnTo>
              <a:lnTo>
                <a:pt x="161152" y="3216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97466-9004-46D7-ABD7-90D23FE1A3AC}">
      <dsp:nvSpPr>
        <dsp:cNvPr id="0" name=""/>
        <dsp:cNvSpPr/>
      </dsp:nvSpPr>
      <dsp:spPr>
        <a:xfrm>
          <a:off x="7907866" y="1655215"/>
          <a:ext cx="161152" cy="2123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977"/>
              </a:lnTo>
              <a:lnTo>
                <a:pt x="161152" y="21239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8F5CF-79C1-4479-8CB4-B95FF3F0FC71}">
      <dsp:nvSpPr>
        <dsp:cNvPr id="0" name=""/>
        <dsp:cNvSpPr/>
      </dsp:nvSpPr>
      <dsp:spPr>
        <a:xfrm>
          <a:off x="7907866" y="1655215"/>
          <a:ext cx="161152" cy="1031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376"/>
              </a:lnTo>
              <a:lnTo>
                <a:pt x="161152" y="1031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1356D-3261-4E1A-B86F-C1D95F84BF64}">
      <dsp:nvSpPr>
        <dsp:cNvPr id="0" name=""/>
        <dsp:cNvSpPr/>
      </dsp:nvSpPr>
      <dsp:spPr>
        <a:xfrm>
          <a:off x="4437705" y="892424"/>
          <a:ext cx="3899901" cy="225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07"/>
              </a:lnTo>
              <a:lnTo>
                <a:pt x="3899901" y="112807"/>
              </a:lnTo>
              <a:lnTo>
                <a:pt x="3899901" y="225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2D3C4-FA56-4E4B-928C-5DD702689EC2}">
      <dsp:nvSpPr>
        <dsp:cNvPr id="0" name=""/>
        <dsp:cNvSpPr/>
      </dsp:nvSpPr>
      <dsp:spPr>
        <a:xfrm>
          <a:off x="6607898" y="1655215"/>
          <a:ext cx="161152" cy="4892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2466"/>
              </a:lnTo>
              <a:lnTo>
                <a:pt x="161152" y="489246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B2AD4-00AC-4A62-9E69-2A1BC2AD5D70}">
      <dsp:nvSpPr>
        <dsp:cNvPr id="0" name=""/>
        <dsp:cNvSpPr/>
      </dsp:nvSpPr>
      <dsp:spPr>
        <a:xfrm>
          <a:off x="6607898" y="1655215"/>
          <a:ext cx="161152" cy="4222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2169"/>
              </a:lnTo>
              <a:lnTo>
                <a:pt x="161152" y="42221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1AF19-9843-4D93-A564-CACA8C7FD2B2}">
      <dsp:nvSpPr>
        <dsp:cNvPr id="0" name=""/>
        <dsp:cNvSpPr/>
      </dsp:nvSpPr>
      <dsp:spPr>
        <a:xfrm>
          <a:off x="6607898" y="1655215"/>
          <a:ext cx="161152" cy="321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578"/>
              </a:lnTo>
              <a:lnTo>
                <a:pt x="161152" y="3216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0A305-7EAF-4180-861B-5EBFF2C32F1E}">
      <dsp:nvSpPr>
        <dsp:cNvPr id="0" name=""/>
        <dsp:cNvSpPr/>
      </dsp:nvSpPr>
      <dsp:spPr>
        <a:xfrm>
          <a:off x="6607898" y="1655215"/>
          <a:ext cx="161152" cy="2123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977"/>
              </a:lnTo>
              <a:lnTo>
                <a:pt x="161152" y="21239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20A4D-A8AD-4D20-82E3-FB950102E71F}">
      <dsp:nvSpPr>
        <dsp:cNvPr id="0" name=""/>
        <dsp:cNvSpPr/>
      </dsp:nvSpPr>
      <dsp:spPr>
        <a:xfrm>
          <a:off x="6607898" y="1655215"/>
          <a:ext cx="161152" cy="1031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376"/>
              </a:lnTo>
              <a:lnTo>
                <a:pt x="161152" y="1031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B49FF-ED2D-40A7-8AAE-4D00FBB21B54}">
      <dsp:nvSpPr>
        <dsp:cNvPr id="0" name=""/>
        <dsp:cNvSpPr/>
      </dsp:nvSpPr>
      <dsp:spPr>
        <a:xfrm>
          <a:off x="4437705" y="892424"/>
          <a:ext cx="2599934" cy="225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07"/>
              </a:lnTo>
              <a:lnTo>
                <a:pt x="2599934" y="112807"/>
              </a:lnTo>
              <a:lnTo>
                <a:pt x="2599934" y="225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4326D-CCA0-4298-A236-17E5E4BDE1AD}">
      <dsp:nvSpPr>
        <dsp:cNvPr id="0" name=""/>
        <dsp:cNvSpPr/>
      </dsp:nvSpPr>
      <dsp:spPr>
        <a:xfrm>
          <a:off x="5307931" y="1655215"/>
          <a:ext cx="161152" cy="4309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9178"/>
              </a:lnTo>
              <a:lnTo>
                <a:pt x="161152" y="43091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DB1B5-B56C-48D2-8740-7AA16AF14348}">
      <dsp:nvSpPr>
        <dsp:cNvPr id="0" name=""/>
        <dsp:cNvSpPr/>
      </dsp:nvSpPr>
      <dsp:spPr>
        <a:xfrm>
          <a:off x="5307931" y="1655215"/>
          <a:ext cx="161152" cy="321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578"/>
              </a:lnTo>
              <a:lnTo>
                <a:pt x="161152" y="3216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9B5F2-F978-4E8B-B76A-51BB13A6923A}">
      <dsp:nvSpPr>
        <dsp:cNvPr id="0" name=""/>
        <dsp:cNvSpPr/>
      </dsp:nvSpPr>
      <dsp:spPr>
        <a:xfrm>
          <a:off x="5307931" y="1655215"/>
          <a:ext cx="161152" cy="2123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977"/>
              </a:lnTo>
              <a:lnTo>
                <a:pt x="161152" y="21239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A2B29-DF13-4DFF-B53C-6BEFBAFEBE3E}">
      <dsp:nvSpPr>
        <dsp:cNvPr id="0" name=""/>
        <dsp:cNvSpPr/>
      </dsp:nvSpPr>
      <dsp:spPr>
        <a:xfrm>
          <a:off x="5307931" y="1655215"/>
          <a:ext cx="161152" cy="1031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376"/>
              </a:lnTo>
              <a:lnTo>
                <a:pt x="161152" y="1031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1465D-C746-45E3-B3F6-677FD9F529C6}">
      <dsp:nvSpPr>
        <dsp:cNvPr id="0" name=""/>
        <dsp:cNvSpPr/>
      </dsp:nvSpPr>
      <dsp:spPr>
        <a:xfrm>
          <a:off x="4437705" y="892424"/>
          <a:ext cx="1299967" cy="225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807"/>
              </a:lnTo>
              <a:lnTo>
                <a:pt x="1299967" y="112807"/>
              </a:lnTo>
              <a:lnTo>
                <a:pt x="1299967" y="225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2BAB1-67FD-4BDB-957C-C27EF6FC82DD}">
      <dsp:nvSpPr>
        <dsp:cNvPr id="0" name=""/>
        <dsp:cNvSpPr/>
      </dsp:nvSpPr>
      <dsp:spPr>
        <a:xfrm>
          <a:off x="4007964" y="1655215"/>
          <a:ext cx="161152" cy="321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578"/>
              </a:lnTo>
              <a:lnTo>
                <a:pt x="161152" y="3216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EB8CC-96E8-4DF2-B331-BEC9FFAE4859}">
      <dsp:nvSpPr>
        <dsp:cNvPr id="0" name=""/>
        <dsp:cNvSpPr/>
      </dsp:nvSpPr>
      <dsp:spPr>
        <a:xfrm>
          <a:off x="4007964" y="1655215"/>
          <a:ext cx="161152" cy="2123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977"/>
              </a:lnTo>
              <a:lnTo>
                <a:pt x="161152" y="21239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2FBB8-E206-4471-AC5A-29EF7086365F}">
      <dsp:nvSpPr>
        <dsp:cNvPr id="0" name=""/>
        <dsp:cNvSpPr/>
      </dsp:nvSpPr>
      <dsp:spPr>
        <a:xfrm>
          <a:off x="4007964" y="1655215"/>
          <a:ext cx="161152" cy="1031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376"/>
              </a:lnTo>
              <a:lnTo>
                <a:pt x="161152" y="1031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F1505-929A-45AE-A587-58D97012C2F0}">
      <dsp:nvSpPr>
        <dsp:cNvPr id="0" name=""/>
        <dsp:cNvSpPr/>
      </dsp:nvSpPr>
      <dsp:spPr>
        <a:xfrm>
          <a:off x="4391985" y="892424"/>
          <a:ext cx="91440" cy="225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8594A-CD85-4BF3-97D4-BB4265798140}">
      <dsp:nvSpPr>
        <dsp:cNvPr id="0" name=""/>
        <dsp:cNvSpPr/>
      </dsp:nvSpPr>
      <dsp:spPr>
        <a:xfrm>
          <a:off x="2707997" y="1655215"/>
          <a:ext cx="161152" cy="2123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977"/>
              </a:lnTo>
              <a:lnTo>
                <a:pt x="161152" y="21239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6294C-2BF1-40BA-ACC2-3B1051FD6A60}">
      <dsp:nvSpPr>
        <dsp:cNvPr id="0" name=""/>
        <dsp:cNvSpPr/>
      </dsp:nvSpPr>
      <dsp:spPr>
        <a:xfrm>
          <a:off x="2707997" y="1655215"/>
          <a:ext cx="161152" cy="1031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376"/>
              </a:lnTo>
              <a:lnTo>
                <a:pt x="161152" y="1031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FD823-0886-40A6-8F46-5108AAE28424}">
      <dsp:nvSpPr>
        <dsp:cNvPr id="0" name=""/>
        <dsp:cNvSpPr/>
      </dsp:nvSpPr>
      <dsp:spPr>
        <a:xfrm>
          <a:off x="3137738" y="892424"/>
          <a:ext cx="1299967" cy="225614"/>
        </a:xfrm>
        <a:custGeom>
          <a:avLst/>
          <a:gdLst/>
          <a:ahLst/>
          <a:cxnLst/>
          <a:rect l="0" t="0" r="0" b="0"/>
          <a:pathLst>
            <a:path>
              <a:moveTo>
                <a:pt x="1299967" y="0"/>
              </a:moveTo>
              <a:lnTo>
                <a:pt x="1299967" y="112807"/>
              </a:lnTo>
              <a:lnTo>
                <a:pt x="0" y="112807"/>
              </a:lnTo>
              <a:lnTo>
                <a:pt x="0" y="225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6D278-5FBC-4550-9B58-C959542B6F29}">
      <dsp:nvSpPr>
        <dsp:cNvPr id="0" name=""/>
        <dsp:cNvSpPr/>
      </dsp:nvSpPr>
      <dsp:spPr>
        <a:xfrm>
          <a:off x="1408030" y="1655215"/>
          <a:ext cx="161152" cy="321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578"/>
              </a:lnTo>
              <a:lnTo>
                <a:pt x="161152" y="3216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890FA-4BF1-4F9C-B634-5F02DD5C2C82}">
      <dsp:nvSpPr>
        <dsp:cNvPr id="0" name=""/>
        <dsp:cNvSpPr/>
      </dsp:nvSpPr>
      <dsp:spPr>
        <a:xfrm>
          <a:off x="1408030" y="1655215"/>
          <a:ext cx="161152" cy="2123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977"/>
              </a:lnTo>
              <a:lnTo>
                <a:pt x="161152" y="21239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A2C5D-8C3A-4A77-9EDB-5BBEFA2C8CA9}">
      <dsp:nvSpPr>
        <dsp:cNvPr id="0" name=""/>
        <dsp:cNvSpPr/>
      </dsp:nvSpPr>
      <dsp:spPr>
        <a:xfrm>
          <a:off x="1408030" y="1655215"/>
          <a:ext cx="161152" cy="1031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376"/>
              </a:lnTo>
              <a:lnTo>
                <a:pt x="161152" y="1031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C27EF-D2AF-4876-B091-07B8FF25A7AB}">
      <dsp:nvSpPr>
        <dsp:cNvPr id="0" name=""/>
        <dsp:cNvSpPr/>
      </dsp:nvSpPr>
      <dsp:spPr>
        <a:xfrm>
          <a:off x="1837771" y="892424"/>
          <a:ext cx="2599934" cy="225614"/>
        </a:xfrm>
        <a:custGeom>
          <a:avLst/>
          <a:gdLst/>
          <a:ahLst/>
          <a:cxnLst/>
          <a:rect l="0" t="0" r="0" b="0"/>
          <a:pathLst>
            <a:path>
              <a:moveTo>
                <a:pt x="2599934" y="0"/>
              </a:moveTo>
              <a:lnTo>
                <a:pt x="2599934" y="112807"/>
              </a:lnTo>
              <a:lnTo>
                <a:pt x="0" y="112807"/>
              </a:lnTo>
              <a:lnTo>
                <a:pt x="0" y="225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E8D04-DDA5-4623-924F-94EBAF35C376}">
      <dsp:nvSpPr>
        <dsp:cNvPr id="0" name=""/>
        <dsp:cNvSpPr/>
      </dsp:nvSpPr>
      <dsp:spPr>
        <a:xfrm>
          <a:off x="108063" y="1655215"/>
          <a:ext cx="161152" cy="3216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6578"/>
              </a:lnTo>
              <a:lnTo>
                <a:pt x="161152" y="3216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8241C-1D09-4E63-BA58-177B4B116E04}">
      <dsp:nvSpPr>
        <dsp:cNvPr id="0" name=""/>
        <dsp:cNvSpPr/>
      </dsp:nvSpPr>
      <dsp:spPr>
        <a:xfrm>
          <a:off x="108063" y="1655215"/>
          <a:ext cx="161152" cy="2123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977"/>
              </a:lnTo>
              <a:lnTo>
                <a:pt x="161152" y="21239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9ED79-CC2D-4363-93B9-1F85B1D7C353}">
      <dsp:nvSpPr>
        <dsp:cNvPr id="0" name=""/>
        <dsp:cNvSpPr/>
      </dsp:nvSpPr>
      <dsp:spPr>
        <a:xfrm>
          <a:off x="108063" y="1655215"/>
          <a:ext cx="161152" cy="1031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1376"/>
              </a:lnTo>
              <a:lnTo>
                <a:pt x="161152" y="10313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2E8D0-A26B-4C9E-83FE-73010600925B}">
      <dsp:nvSpPr>
        <dsp:cNvPr id="0" name=""/>
        <dsp:cNvSpPr/>
      </dsp:nvSpPr>
      <dsp:spPr>
        <a:xfrm>
          <a:off x="537804" y="892424"/>
          <a:ext cx="3899901" cy="225614"/>
        </a:xfrm>
        <a:custGeom>
          <a:avLst/>
          <a:gdLst/>
          <a:ahLst/>
          <a:cxnLst/>
          <a:rect l="0" t="0" r="0" b="0"/>
          <a:pathLst>
            <a:path>
              <a:moveTo>
                <a:pt x="3899901" y="0"/>
              </a:moveTo>
              <a:lnTo>
                <a:pt x="3899901" y="112807"/>
              </a:lnTo>
              <a:lnTo>
                <a:pt x="0" y="112807"/>
              </a:lnTo>
              <a:lnTo>
                <a:pt x="0" y="2256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471EF-4CAF-4C08-AF68-B312FBA3DF4C}">
      <dsp:nvSpPr>
        <dsp:cNvPr id="0" name=""/>
        <dsp:cNvSpPr/>
      </dsp:nvSpPr>
      <dsp:spPr>
        <a:xfrm>
          <a:off x="884014" y="236349"/>
          <a:ext cx="7107382" cy="6560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The Roaring Twenties</a:t>
          </a:r>
          <a:endParaRPr lang="en-US" sz="4400" kern="1200" dirty="0"/>
        </a:p>
      </dsp:txBody>
      <dsp:txXfrm>
        <a:off x="884014" y="236349"/>
        <a:ext cx="7107382" cy="656075"/>
      </dsp:txXfrm>
    </dsp:sp>
    <dsp:sp modelId="{440B8A50-EE5D-4180-9D05-763A9B34FE70}">
      <dsp:nvSpPr>
        <dsp:cNvPr id="0" name=""/>
        <dsp:cNvSpPr/>
      </dsp:nvSpPr>
      <dsp:spPr>
        <a:xfrm>
          <a:off x="627" y="1118039"/>
          <a:ext cx="1074353" cy="53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Pro-America, Anti …</a:t>
          </a:r>
          <a:endParaRPr lang="en-US" sz="1400" kern="1200"/>
        </a:p>
      </dsp:txBody>
      <dsp:txXfrm>
        <a:off x="627" y="1118039"/>
        <a:ext cx="1074353" cy="537176"/>
      </dsp:txXfrm>
    </dsp:sp>
    <dsp:sp modelId="{C4EFF0AF-DE1D-43D9-8D37-A034E89B1395}">
      <dsp:nvSpPr>
        <dsp:cNvPr id="0" name=""/>
        <dsp:cNvSpPr/>
      </dsp:nvSpPr>
      <dsp:spPr>
        <a:xfrm>
          <a:off x="269216" y="2253098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269216" y="2253098"/>
        <a:ext cx="1074353" cy="866986"/>
      </dsp:txXfrm>
    </dsp:sp>
    <dsp:sp modelId="{B7109FA3-4840-4BE8-BA74-14F04E821347}">
      <dsp:nvSpPr>
        <dsp:cNvPr id="0" name=""/>
        <dsp:cNvSpPr/>
      </dsp:nvSpPr>
      <dsp:spPr>
        <a:xfrm>
          <a:off x="269216" y="3345699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269216" y="3345699"/>
        <a:ext cx="1074353" cy="866986"/>
      </dsp:txXfrm>
    </dsp:sp>
    <dsp:sp modelId="{6D0A0DD7-D0F7-4E39-881D-6C27D6E259F6}">
      <dsp:nvSpPr>
        <dsp:cNvPr id="0" name=""/>
        <dsp:cNvSpPr/>
      </dsp:nvSpPr>
      <dsp:spPr>
        <a:xfrm>
          <a:off x="269216" y="4438300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269216" y="4438300"/>
        <a:ext cx="1074353" cy="866986"/>
      </dsp:txXfrm>
    </dsp:sp>
    <dsp:sp modelId="{50EC38D8-288C-4B0E-8C9C-25B4E4083632}">
      <dsp:nvSpPr>
        <dsp:cNvPr id="0" name=""/>
        <dsp:cNvSpPr/>
      </dsp:nvSpPr>
      <dsp:spPr>
        <a:xfrm>
          <a:off x="1300595" y="1118039"/>
          <a:ext cx="1074353" cy="53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Crime</a:t>
          </a:r>
          <a:endParaRPr lang="en-US" sz="1400" kern="1200"/>
        </a:p>
      </dsp:txBody>
      <dsp:txXfrm>
        <a:off x="1300595" y="1118039"/>
        <a:ext cx="1074353" cy="537176"/>
      </dsp:txXfrm>
    </dsp:sp>
    <dsp:sp modelId="{0A53010B-BD92-4C72-9646-CA98ABE15C14}">
      <dsp:nvSpPr>
        <dsp:cNvPr id="0" name=""/>
        <dsp:cNvSpPr/>
      </dsp:nvSpPr>
      <dsp:spPr>
        <a:xfrm>
          <a:off x="1569183" y="2253098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1569183" y="2253098"/>
        <a:ext cx="1074353" cy="866986"/>
      </dsp:txXfrm>
    </dsp:sp>
    <dsp:sp modelId="{534BD7A2-6FB7-4A1E-B796-0D850F90BF73}">
      <dsp:nvSpPr>
        <dsp:cNvPr id="0" name=""/>
        <dsp:cNvSpPr/>
      </dsp:nvSpPr>
      <dsp:spPr>
        <a:xfrm>
          <a:off x="1569183" y="3345699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1569183" y="3345699"/>
        <a:ext cx="1074353" cy="866986"/>
      </dsp:txXfrm>
    </dsp:sp>
    <dsp:sp modelId="{0305FA2C-1C9D-45DD-A433-63B733E4D5A2}">
      <dsp:nvSpPr>
        <dsp:cNvPr id="0" name=""/>
        <dsp:cNvSpPr/>
      </dsp:nvSpPr>
      <dsp:spPr>
        <a:xfrm>
          <a:off x="1569183" y="4438300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1569183" y="4438300"/>
        <a:ext cx="1074353" cy="866986"/>
      </dsp:txXfrm>
    </dsp:sp>
    <dsp:sp modelId="{91E05248-EC98-41D7-9BB9-1C503D9CD6B1}">
      <dsp:nvSpPr>
        <dsp:cNvPr id="0" name=""/>
        <dsp:cNvSpPr/>
      </dsp:nvSpPr>
      <dsp:spPr>
        <a:xfrm>
          <a:off x="2600562" y="1118039"/>
          <a:ext cx="1074353" cy="53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Trials</a:t>
          </a:r>
          <a:endParaRPr lang="en-US" sz="1400" kern="1200"/>
        </a:p>
      </dsp:txBody>
      <dsp:txXfrm>
        <a:off x="2600562" y="1118039"/>
        <a:ext cx="1074353" cy="537176"/>
      </dsp:txXfrm>
    </dsp:sp>
    <dsp:sp modelId="{C40ECC47-EFF1-4A0A-9A8E-8BBFF43AC59C}">
      <dsp:nvSpPr>
        <dsp:cNvPr id="0" name=""/>
        <dsp:cNvSpPr/>
      </dsp:nvSpPr>
      <dsp:spPr>
        <a:xfrm>
          <a:off x="2869150" y="2253098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2869150" y="2253098"/>
        <a:ext cx="1074353" cy="866986"/>
      </dsp:txXfrm>
    </dsp:sp>
    <dsp:sp modelId="{F135F429-46E2-4B67-AA7A-9420CDBA13EF}">
      <dsp:nvSpPr>
        <dsp:cNvPr id="0" name=""/>
        <dsp:cNvSpPr/>
      </dsp:nvSpPr>
      <dsp:spPr>
        <a:xfrm>
          <a:off x="2869150" y="3345699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2869150" y="3345699"/>
        <a:ext cx="1074353" cy="866986"/>
      </dsp:txXfrm>
    </dsp:sp>
    <dsp:sp modelId="{D1BE450B-F4CA-4AA8-97D7-FDF3C698B056}">
      <dsp:nvSpPr>
        <dsp:cNvPr id="0" name=""/>
        <dsp:cNvSpPr/>
      </dsp:nvSpPr>
      <dsp:spPr>
        <a:xfrm>
          <a:off x="3900529" y="1118039"/>
          <a:ext cx="1074353" cy="53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Sex &amp; Jazz</a:t>
          </a:r>
          <a:endParaRPr lang="en-US" sz="1400" kern="1200"/>
        </a:p>
      </dsp:txBody>
      <dsp:txXfrm>
        <a:off x="3900529" y="1118039"/>
        <a:ext cx="1074353" cy="537176"/>
      </dsp:txXfrm>
    </dsp:sp>
    <dsp:sp modelId="{BEEF2099-83E5-42F9-A62A-0C51ECCCB728}">
      <dsp:nvSpPr>
        <dsp:cNvPr id="0" name=""/>
        <dsp:cNvSpPr/>
      </dsp:nvSpPr>
      <dsp:spPr>
        <a:xfrm>
          <a:off x="4169117" y="2253098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4169117" y="2253098"/>
        <a:ext cx="1074353" cy="866986"/>
      </dsp:txXfrm>
    </dsp:sp>
    <dsp:sp modelId="{1010D36A-E093-4F33-A2E0-CAE5E2146422}">
      <dsp:nvSpPr>
        <dsp:cNvPr id="0" name=""/>
        <dsp:cNvSpPr/>
      </dsp:nvSpPr>
      <dsp:spPr>
        <a:xfrm>
          <a:off x="4169117" y="3345699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4169117" y="3345699"/>
        <a:ext cx="1074353" cy="866986"/>
      </dsp:txXfrm>
    </dsp:sp>
    <dsp:sp modelId="{20992990-C33C-41B1-9103-422300D76E06}">
      <dsp:nvSpPr>
        <dsp:cNvPr id="0" name=""/>
        <dsp:cNvSpPr/>
      </dsp:nvSpPr>
      <dsp:spPr>
        <a:xfrm>
          <a:off x="4169117" y="4438300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4169117" y="4438300"/>
        <a:ext cx="1074353" cy="866986"/>
      </dsp:txXfrm>
    </dsp:sp>
    <dsp:sp modelId="{BA139C81-8766-4DA6-802B-11E05F726441}">
      <dsp:nvSpPr>
        <dsp:cNvPr id="0" name=""/>
        <dsp:cNvSpPr/>
      </dsp:nvSpPr>
      <dsp:spPr>
        <a:xfrm>
          <a:off x="5200496" y="1118039"/>
          <a:ext cx="1074353" cy="53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Technology</a:t>
          </a:r>
          <a:endParaRPr lang="en-US" sz="1400" kern="1200"/>
        </a:p>
      </dsp:txBody>
      <dsp:txXfrm>
        <a:off x="5200496" y="1118039"/>
        <a:ext cx="1074353" cy="537176"/>
      </dsp:txXfrm>
    </dsp:sp>
    <dsp:sp modelId="{66D93CB4-1D58-46F0-9E8A-A9C6B377E888}">
      <dsp:nvSpPr>
        <dsp:cNvPr id="0" name=""/>
        <dsp:cNvSpPr/>
      </dsp:nvSpPr>
      <dsp:spPr>
        <a:xfrm>
          <a:off x="5469084" y="2253098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5469084" y="2253098"/>
        <a:ext cx="1074353" cy="866986"/>
      </dsp:txXfrm>
    </dsp:sp>
    <dsp:sp modelId="{DC791D5C-8FEB-4DCF-931C-2D419806067D}">
      <dsp:nvSpPr>
        <dsp:cNvPr id="0" name=""/>
        <dsp:cNvSpPr/>
      </dsp:nvSpPr>
      <dsp:spPr>
        <a:xfrm>
          <a:off x="5469084" y="3345699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5469084" y="3345699"/>
        <a:ext cx="1074353" cy="866986"/>
      </dsp:txXfrm>
    </dsp:sp>
    <dsp:sp modelId="{415CC852-3C85-47F6-AEBE-18E206E7E0EB}">
      <dsp:nvSpPr>
        <dsp:cNvPr id="0" name=""/>
        <dsp:cNvSpPr/>
      </dsp:nvSpPr>
      <dsp:spPr>
        <a:xfrm>
          <a:off x="5469084" y="4438300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69084" y="4438300"/>
        <a:ext cx="1074353" cy="866986"/>
      </dsp:txXfrm>
    </dsp:sp>
    <dsp:sp modelId="{49B22B21-CDC4-4C69-B268-CD99F228A75A}">
      <dsp:nvSpPr>
        <dsp:cNvPr id="0" name=""/>
        <dsp:cNvSpPr/>
      </dsp:nvSpPr>
      <dsp:spPr>
        <a:xfrm>
          <a:off x="5469084" y="5530901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5469084" y="5530901"/>
        <a:ext cx="1074353" cy="866986"/>
      </dsp:txXfrm>
    </dsp:sp>
    <dsp:sp modelId="{597C6CEE-CD7B-4072-AC6F-8E866FF73BF2}">
      <dsp:nvSpPr>
        <dsp:cNvPr id="0" name=""/>
        <dsp:cNvSpPr/>
      </dsp:nvSpPr>
      <dsp:spPr>
        <a:xfrm>
          <a:off x="6500463" y="1118039"/>
          <a:ext cx="1074353" cy="53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Shifting Culture</a:t>
          </a:r>
          <a:endParaRPr lang="en-US" sz="1400" kern="1200"/>
        </a:p>
      </dsp:txBody>
      <dsp:txXfrm>
        <a:off x="6500463" y="1118039"/>
        <a:ext cx="1074353" cy="537176"/>
      </dsp:txXfrm>
    </dsp:sp>
    <dsp:sp modelId="{A22F3E59-2E33-4E8C-A863-630FE471F290}">
      <dsp:nvSpPr>
        <dsp:cNvPr id="0" name=""/>
        <dsp:cNvSpPr/>
      </dsp:nvSpPr>
      <dsp:spPr>
        <a:xfrm>
          <a:off x="6769051" y="2253098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6769051" y="2253098"/>
        <a:ext cx="1074353" cy="866986"/>
      </dsp:txXfrm>
    </dsp:sp>
    <dsp:sp modelId="{792D8827-67B5-4E27-885C-703572895AD6}">
      <dsp:nvSpPr>
        <dsp:cNvPr id="0" name=""/>
        <dsp:cNvSpPr/>
      </dsp:nvSpPr>
      <dsp:spPr>
        <a:xfrm>
          <a:off x="6769051" y="3345699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6769051" y="3345699"/>
        <a:ext cx="1074353" cy="866986"/>
      </dsp:txXfrm>
    </dsp:sp>
    <dsp:sp modelId="{7BC5E106-538C-4476-B710-95CCB3CA0CA5}">
      <dsp:nvSpPr>
        <dsp:cNvPr id="0" name=""/>
        <dsp:cNvSpPr/>
      </dsp:nvSpPr>
      <dsp:spPr>
        <a:xfrm>
          <a:off x="6769051" y="4438300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6769051" y="4438300"/>
        <a:ext cx="1074353" cy="866986"/>
      </dsp:txXfrm>
    </dsp:sp>
    <dsp:sp modelId="{A470176B-9241-4B43-A459-FB5E3BCB86F5}">
      <dsp:nvSpPr>
        <dsp:cNvPr id="0" name=""/>
        <dsp:cNvSpPr/>
      </dsp:nvSpPr>
      <dsp:spPr>
        <a:xfrm>
          <a:off x="6769051" y="5530901"/>
          <a:ext cx="1074353" cy="6929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6769051" y="5530901"/>
        <a:ext cx="1074353" cy="692968"/>
      </dsp:txXfrm>
    </dsp:sp>
    <dsp:sp modelId="{4A02812D-4F32-4143-B802-9FDDE8C4B19E}">
      <dsp:nvSpPr>
        <dsp:cNvPr id="0" name=""/>
        <dsp:cNvSpPr/>
      </dsp:nvSpPr>
      <dsp:spPr>
        <a:xfrm>
          <a:off x="6769051" y="6313564"/>
          <a:ext cx="1074353" cy="468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6769051" y="6313564"/>
        <a:ext cx="1074353" cy="468235"/>
      </dsp:txXfrm>
    </dsp:sp>
    <dsp:sp modelId="{76891362-2FC8-4E49-B976-6FDB75C10DD7}">
      <dsp:nvSpPr>
        <dsp:cNvPr id="0" name=""/>
        <dsp:cNvSpPr/>
      </dsp:nvSpPr>
      <dsp:spPr>
        <a:xfrm>
          <a:off x="7800430" y="1118039"/>
          <a:ext cx="1074353" cy="537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Boom and Bust</a:t>
          </a:r>
          <a:endParaRPr lang="en-US" sz="1400" kern="1200"/>
        </a:p>
      </dsp:txBody>
      <dsp:txXfrm>
        <a:off x="7800430" y="1118039"/>
        <a:ext cx="1074353" cy="537176"/>
      </dsp:txXfrm>
    </dsp:sp>
    <dsp:sp modelId="{5316D524-281B-43CE-8A8B-5453AFFC4813}">
      <dsp:nvSpPr>
        <dsp:cNvPr id="0" name=""/>
        <dsp:cNvSpPr/>
      </dsp:nvSpPr>
      <dsp:spPr>
        <a:xfrm>
          <a:off x="8069019" y="2253098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8069019" y="2253098"/>
        <a:ext cx="1074353" cy="866986"/>
      </dsp:txXfrm>
    </dsp:sp>
    <dsp:sp modelId="{2C461F96-B181-4506-8F1C-7553174F0044}">
      <dsp:nvSpPr>
        <dsp:cNvPr id="0" name=""/>
        <dsp:cNvSpPr/>
      </dsp:nvSpPr>
      <dsp:spPr>
        <a:xfrm>
          <a:off x="8069019" y="3345699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8069019" y="3345699"/>
        <a:ext cx="1074353" cy="866986"/>
      </dsp:txXfrm>
    </dsp:sp>
    <dsp:sp modelId="{1B2934C4-F5E8-4DBF-A598-E43083C0491E}">
      <dsp:nvSpPr>
        <dsp:cNvPr id="0" name=""/>
        <dsp:cNvSpPr/>
      </dsp:nvSpPr>
      <dsp:spPr>
        <a:xfrm>
          <a:off x="8069019" y="4438300"/>
          <a:ext cx="1074353" cy="8669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.</a:t>
          </a:r>
          <a:endParaRPr lang="en-US" sz="1400" kern="1200"/>
        </a:p>
      </dsp:txBody>
      <dsp:txXfrm>
        <a:off x="8069019" y="4438300"/>
        <a:ext cx="1074353" cy="866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xmlns="" id="{F06AFC83-C388-A94F-A68B-548270EDFD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xmlns="" id="{9D639461-E381-DD4B-9DFE-E067483ACF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xmlns="" id="{A191A839-570F-1648-ACAD-4CBFE26989E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xmlns="" id="{70144B42-6736-BD4C-8D29-6F38B965AB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D1A6066-68E2-413F-8C90-E0052AA1F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7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166A590-2758-6F48-9FC7-9986EECEE5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8FC7C7-3826-C14D-AEF7-5DFBFEF51D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204A64-62DB-41D6-8D20-58E274A4734C}" type="datetimeFigureOut">
              <a:rPr lang="en-US"/>
              <a:pPr>
                <a:defRPr/>
              </a:pPr>
              <a:t>12/20/2018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DA63A9AB-5CFB-1740-9492-C7CA50C73A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800EBA09-18D8-9D40-81AC-B6E1DA07F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6D7CD7-D829-FE41-AC04-5C83901185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DAA03F-261A-9245-9CD2-C53A0E2C1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748D25-0856-494C-B04E-809D7ACD7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991F16-85A3-4220-91FB-793AF0F772C8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197092-ED28-46E7-974B-17A4F721A62A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25E7A9-5F37-48B2-99A0-BDC31B0C550C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5CE3DA-DE97-42A2-B586-6EDF44AB6E6B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1502A4-23ED-4563-8E69-6AA66217EBC6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8314DE-7A7D-4B45-9D02-F6DAB2C0942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84962B-9BD2-4B3B-BB8F-945CD20CC9A5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792DE4-9678-4B36-B089-0B6D1EE5453F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FB9BD6B6-4903-C440-9F46-A9BEDCA33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xmlns="" id="{8EA5685A-8942-CC42-8E9B-C263F1BB0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77B70010-F2F6-004B-9E6E-1DB3A22C3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5581C59-BEA5-4CEE-B666-A069553F5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18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D4BA6-9973-4CB7-B5EF-C60E669BC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8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AB815-8A63-429A-A781-2A2958FFE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786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1A3D7-DF1C-4DA0-92EE-88E347FB0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225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9050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524000" y="4038600"/>
            <a:ext cx="3429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EEDBF-D063-49F6-9516-562EC4EBF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98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E325B0-F42D-40EB-818A-080D6EE2A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5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7EF9E-E7A1-4E3F-BBE3-627F99DAB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71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19B0A-775F-4BA5-ADD4-4297C7AE39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72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AD8D8-59A0-4B4D-BFCD-0EA92FB9EB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4FC0F-126D-42C3-AD76-36931669E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39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56984-F866-4C0A-9B10-9D34B7A8A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68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6C348-A17F-4961-A4F4-B68434A18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32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5A506-100E-4BF9-BCDE-8819C868E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41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1ED6A-CE54-4337-804B-D8B0C7C69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90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xmlns="" id="{B89D56C4-33AC-7742-94DF-44260EC84B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xmlns="" id="{19345810-2636-2D41-994D-74C9468BF4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xmlns="" id="{CFA488B2-D278-714E-BE98-21B9DF2273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4FD14A31-CC8B-4351-8D74-76D873993D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762000"/>
            <a:ext cx="7010400" cy="1752600"/>
          </a:xfrm>
        </p:spPr>
        <p:txBody>
          <a:bodyPr/>
          <a:lstStyle/>
          <a:p>
            <a:pPr algn="ctr" eaLnBrk="1" hangingPunct="1"/>
            <a:r>
              <a:rPr lang="en-US" altLang="en-US" sz="7200" smtClean="0">
                <a:latin typeface="Algerian" pitchFamily="82" charset="0"/>
              </a:rPr>
              <a:t>The Roaring Twenties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3733800"/>
            <a:ext cx="3276600" cy="838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Algerian" pitchFamily="82" charset="0"/>
              </a:rPr>
              <a:t>1919-1929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85800" y="3048000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</a:rPr>
              <a:t>“It was the Best of times and the Worst of times”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06825"/>
            <a:ext cx="40386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848600" cy="8763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Pro-America, Anti-Everything Else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52800" y="990600"/>
            <a:ext cx="5791200" cy="5867400"/>
          </a:xfrm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</a:pPr>
            <a:endParaRPr lang="en-US" altLang="en-US" sz="2400" smtClean="0"/>
          </a:p>
          <a:p>
            <a:pPr marL="495300" indent="-495300" eaLnBrk="1" hangingPunct="1">
              <a:lnSpc>
                <a:spcPct val="80000"/>
              </a:lnSpc>
            </a:pPr>
            <a:r>
              <a:rPr lang="en-US" altLang="en-US" sz="2400" smtClean="0">
                <a:latin typeface="Times New Roman" pitchFamily="18" charset="0"/>
              </a:rPr>
              <a:t>The new </a:t>
            </a:r>
            <a:r>
              <a:rPr lang="en-US" altLang="en-US" sz="2400" b="1" smtClean="0">
                <a:latin typeface="Times New Roman" pitchFamily="18" charset="0"/>
              </a:rPr>
              <a:t>Ku Klux Klan</a:t>
            </a:r>
            <a:r>
              <a:rPr lang="en-US" altLang="en-US" sz="2400" smtClean="0">
                <a:latin typeface="Times New Roman" pitchFamily="18" charset="0"/>
              </a:rPr>
              <a:t>: anti-foreign, Catholic, black, Jewish, pacifist, Communist, internationalist, revolutionist, gambling, adultery, and birth control. </a:t>
            </a:r>
          </a:p>
          <a:p>
            <a:pPr marL="495300" indent="-4953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500" smtClean="0">
              <a:latin typeface="Times New Roman" pitchFamily="18" charset="0"/>
            </a:endParaRPr>
          </a:p>
          <a:p>
            <a:pPr marL="495300" indent="-495300"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</a:rPr>
              <a:t>Quotas on Immigration: </a:t>
            </a:r>
            <a:r>
              <a:rPr lang="en-US" altLang="en-US" sz="2400" smtClean="0">
                <a:latin typeface="Times New Roman" pitchFamily="18" charset="0"/>
              </a:rPr>
              <a:t>limits on the number of immigrants from each country 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altLang="en-US" sz="2200" b="1" smtClean="0">
                <a:latin typeface="Times New Roman" pitchFamily="18" charset="0"/>
              </a:rPr>
              <a:t>Emergency Quota Act of 1921</a:t>
            </a:r>
            <a:r>
              <a:rPr lang="en-US" altLang="en-US" sz="2200" smtClean="0">
                <a:latin typeface="Times New Roman" pitchFamily="18" charset="0"/>
              </a:rPr>
              <a:t>: Only 3% of a nations American population in 1910 may be admitted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altLang="en-US" sz="2200" smtClean="0">
                <a:latin typeface="Times New Roman" pitchFamily="18" charset="0"/>
              </a:rPr>
              <a:t> </a:t>
            </a:r>
            <a:r>
              <a:rPr lang="en-US" altLang="en-US" sz="2200" b="1" smtClean="0">
                <a:latin typeface="Times New Roman" pitchFamily="18" charset="0"/>
              </a:rPr>
              <a:t>Immigration Act of 1924</a:t>
            </a:r>
            <a:r>
              <a:rPr lang="en-US" altLang="en-US" sz="2200" smtClean="0">
                <a:latin typeface="Times New Roman" pitchFamily="18" charset="0"/>
              </a:rPr>
              <a:t>:Amends EQA to 2% of 1890 populations 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600" smtClean="0">
              <a:latin typeface="Times New Roman" pitchFamily="18" charset="0"/>
            </a:endParaRPr>
          </a:p>
          <a:p>
            <a:pPr marL="495300" indent="-495300"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</a:rPr>
              <a:t>Mitchell Palmer</a:t>
            </a:r>
            <a:r>
              <a:rPr lang="en-US" altLang="en-US" sz="2400" smtClean="0">
                <a:latin typeface="Times New Roman" pitchFamily="18" charset="0"/>
              </a:rPr>
              <a:t>: leader of the movement against the ‘Red Scare’ and arrested about 6000 suspected Communists </a:t>
            </a:r>
          </a:p>
          <a:p>
            <a:pPr marL="914400" lvl="1" indent="-45720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200" smtClean="0">
              <a:latin typeface="Times New Roman" pitchFamily="18" charset="0"/>
            </a:endParaRPr>
          </a:p>
        </p:txBody>
      </p:sp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905000"/>
            <a:ext cx="2886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7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7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7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>
                <a:latin typeface="Algerian" pitchFamily="82" charset="0"/>
              </a:rPr>
              <a:t>Conservation  &amp; Crime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3657600" y="1524000"/>
            <a:ext cx="5486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</a:rPr>
              <a:t>Prohibition</a:t>
            </a:r>
            <a:r>
              <a:rPr lang="en-US" altLang="en-US" sz="2400" smtClean="0">
                <a:latin typeface="Times New Roman" pitchFamily="18" charset="0"/>
              </a:rPr>
              <a:t>: Enacted in 1919 by the 18th Amendment. Prohibition was popular in the Midwest and the South but was opposed by large eastern cities and many ethnic communities.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</a:rPr>
              <a:t>Organized Crime</a:t>
            </a:r>
            <a:r>
              <a:rPr lang="en-US" altLang="en-US" sz="2400" smtClean="0">
                <a:latin typeface="Times New Roman" pitchFamily="18" charset="0"/>
              </a:rPr>
              <a:t>: Bootlegging becomes a big business. Chicago the home of numerous gang wars. 1925 Al “Scarface” Capone controlled the illegal liquor trade in Chicago. By 1930, underground crime had a $12-$18 billion dollar per year economy.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latin typeface="Times New Roman" pitchFamily="18" charset="0"/>
              </a:rPr>
              <a:t>Saloons were replaced by speakeasies and encouraged consumption of harder alcohol because it is easier to transport</a:t>
            </a:r>
          </a:p>
        </p:txBody>
      </p:sp>
      <p:pic>
        <p:nvPicPr>
          <p:cNvPr id="6452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00263"/>
            <a:ext cx="31972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smtClean="0"/>
              <a:t>Trials during the 1920s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5486400" cy="510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200" b="1" smtClean="0"/>
              <a:t>Sacco and Vanzetti  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</a:rPr>
              <a:t>Two Italian anarchists immigrants Nicola Sacco and Bartolommeo Vanzetti convicted of murder and robbery 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</a:rPr>
              <a:t>Many people questioned the evidence. They were convicted on origin and beliefs more than the crime 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</a:rPr>
              <a:t>Despite mass demonstrations the men were executed in 1927</a:t>
            </a:r>
          </a:p>
          <a:p>
            <a:pPr eaLnBrk="1" hangingPunct="1"/>
            <a:r>
              <a:rPr lang="en-US" altLang="en-US" sz="2400" smtClean="0">
                <a:latin typeface="Times New Roman" pitchFamily="18" charset="0"/>
              </a:rPr>
              <a:t>Eventually cleared by MA governor in 1977 (50 years later) 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524000"/>
            <a:ext cx="38862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b="1" smtClean="0">
                <a:latin typeface="Times New Roman" pitchFamily="18" charset="0"/>
              </a:rPr>
              <a:t>Scopes “Monkey” Trial</a:t>
            </a:r>
            <a:r>
              <a:rPr lang="en-US" altLang="en-US" smtClean="0"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en-US" sz="2400" smtClean="0">
                <a:latin typeface="Times New Roman" pitchFamily="18" charset="0"/>
              </a:rPr>
              <a:t>John Scopes a biology teacher taught about evolution, which violated the state’s rules forbidding the teaching of evolution </a:t>
            </a:r>
          </a:p>
          <a:p>
            <a:pPr algn="ctr" eaLnBrk="1" hangingPunct="1"/>
            <a:r>
              <a:rPr lang="en-US" altLang="en-US" sz="2400" smtClean="0">
                <a:latin typeface="Times New Roman" pitchFamily="18" charset="0"/>
              </a:rPr>
              <a:t>The school district wanted fundamentalist Christianity beliefs taught. </a:t>
            </a:r>
          </a:p>
          <a:p>
            <a:pPr algn="ctr" eaLnBrk="1" hangingPunct="1"/>
            <a:r>
              <a:rPr lang="en-US" altLang="en-US" sz="2400" smtClean="0">
                <a:latin typeface="Times New Roman" pitchFamily="18" charset="0"/>
              </a:rPr>
              <a:t>Scopes was convicted and fined $100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build="p"/>
      <p:bldP spid="1034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 sz="8800" smtClean="0">
                <a:latin typeface="Algerian" pitchFamily="82" charset="0"/>
              </a:rPr>
              <a:t>Sex &amp; Jazz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038600" y="1371600"/>
            <a:ext cx="51054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Women’s Rights</a:t>
            </a:r>
            <a:r>
              <a:rPr lang="en-US" altLang="en-US" sz="2400" smtClean="0"/>
              <a:t>: Birth control movement, Women find work in the cities during WWI in war-industries. Achieved vote in 1920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Flappers</a:t>
            </a:r>
            <a:r>
              <a:rPr lang="en-US" altLang="en-US" sz="2400" smtClean="0"/>
              <a:t>:  A symbol of independence and freedom from traditional values. They broke the sexual values and advertising capitalizes on sexual allure to sell products           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/>
              <a:t>Jazz</a:t>
            </a:r>
            <a:r>
              <a:rPr lang="en-US" altLang="en-US" sz="2400" smtClean="0"/>
              <a:t>: a energetic and improvised music that captured the spirit of the 1920s. It was mainly embraced by youth.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1036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 smtClean="0">
                <a:latin typeface="Algerian" pitchFamily="82" charset="0"/>
              </a:rPr>
              <a:t>Technology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6172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</a:rPr>
              <a:t>The Automobile</a:t>
            </a:r>
            <a:r>
              <a:rPr lang="en-US" altLang="en-US" sz="2400" smtClean="0">
                <a:latin typeface="Times New Roman" pitchFamily="18" charset="0"/>
              </a:rPr>
              <a:t>: It emerged in the 1890s when Henry Ford began production of American autos. By 1929 there was 1 car for every 4.9 Americans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</a:rPr>
              <a:t>Airplanes</a:t>
            </a:r>
            <a:r>
              <a:rPr lang="en-US" altLang="en-US" sz="2400" smtClean="0">
                <a:latin typeface="Times New Roman" pitchFamily="18" charset="0"/>
              </a:rPr>
              <a:t>: Orville and Wilbur Wright – Kitty Hawk, N.C. 1903 and by WWI countries were using them.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</a:rPr>
              <a:t>Radio</a:t>
            </a:r>
            <a:r>
              <a:rPr lang="en-US" altLang="en-US" sz="2400" smtClean="0">
                <a:latin typeface="Times New Roman" pitchFamily="18" charset="0"/>
              </a:rPr>
              <a:t>: Guglielmo Marconi – invented the “wireless” in the 1890s and they were also used in WWII for long range communication.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smtClean="0">
                <a:latin typeface="Times New Roman" pitchFamily="18" charset="0"/>
              </a:rPr>
              <a:t>Film</a:t>
            </a:r>
            <a:r>
              <a:rPr lang="en-US" altLang="en-US" sz="2400" smtClean="0">
                <a:latin typeface="Times New Roman" pitchFamily="18" charset="0"/>
              </a:rPr>
              <a:t>:</a:t>
            </a:r>
            <a:r>
              <a:rPr lang="en-US" altLang="en-US" sz="2400" b="1" smtClean="0">
                <a:latin typeface="Times New Roman" pitchFamily="18" charset="0"/>
              </a:rPr>
              <a:t> </a:t>
            </a:r>
            <a:r>
              <a:rPr lang="en-US" altLang="en-US" sz="2400" smtClean="0">
                <a:latin typeface="Times New Roman" pitchFamily="18" charset="0"/>
              </a:rPr>
              <a:t>An invention of Thomas Edison and by the 1890’s film was being used as a novelty in penny-arcades and peep shows. The first real “movie” -- 10 minutes long. </a:t>
            </a:r>
          </a:p>
        </p:txBody>
      </p:sp>
      <p:pic>
        <p:nvPicPr>
          <p:cNvPr id="28675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886200"/>
            <a:ext cx="2743200" cy="2098675"/>
          </a:xfrm>
          <a:noFill/>
        </p:spPr>
      </p:pic>
      <p:pic>
        <p:nvPicPr>
          <p:cNvPr id="7374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739775"/>
            <a:ext cx="28273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3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737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010400" cy="11811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Shifting Cultural Values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143000"/>
            <a:ext cx="5105400" cy="5410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Times New Roman" pitchFamily="18" charset="0"/>
              </a:rPr>
              <a:t>Harlem Renaissance:</a:t>
            </a:r>
            <a:r>
              <a:rPr lang="en-US" altLang="en-US" sz="2400" smtClean="0">
                <a:latin typeface="Times New Roman" pitchFamily="18" charset="0"/>
              </a:rPr>
              <a:t> group of African American writers in Harlem NYC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>
                <a:latin typeface="Times New Roman" pitchFamily="18" charset="0"/>
              </a:rPr>
              <a:t>Worked against hatred and bigotry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>
                <a:latin typeface="Times New Roman" pitchFamily="18" charset="0"/>
              </a:rPr>
              <a:t>Famous figures: W.E.B. Du Bois, Langston Hughes,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>
                <a:latin typeface="Times New Roman" pitchFamily="18" charset="0"/>
              </a:rPr>
              <a:t>Renewed during the Civil Rights Movement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>
                <a:latin typeface="Times New Roman" pitchFamily="18" charset="0"/>
              </a:rPr>
              <a:t>Jazz Age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>
                <a:latin typeface="Times New Roman" pitchFamily="18" charset="0"/>
              </a:rPr>
              <a:t>Edward E. “Duke” Ellington: towering figures of Jazz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>
                <a:latin typeface="Times New Roman" pitchFamily="18" charset="0"/>
              </a:rPr>
              <a:t>Bessie Smith: “empress of the blues” one of the most popular Jazz singers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smtClean="0">
                <a:latin typeface="Times New Roman" pitchFamily="18" charset="0"/>
              </a:rPr>
              <a:t>Danced to Charleston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0" y="1760538"/>
            <a:ext cx="434340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Arial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1">
                <a:latin typeface="Times New Roman" pitchFamily="18" charset="0"/>
              </a:rPr>
              <a:t>Movies:</a:t>
            </a:r>
            <a:r>
              <a:rPr lang="en-US" altLang="en-US" sz="2400">
                <a:latin typeface="Times New Roman" pitchFamily="18" charset="0"/>
              </a:rPr>
              <a:t> The Jazz singer was the first movie with sound, started to idolize famous people such as  Charlie Chaplin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pitchFamily="18" charset="0"/>
            </a:endParaRPr>
          </a:p>
          <a:p>
            <a:pPr lvl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1">
                <a:latin typeface="Times New Roman" pitchFamily="18" charset="0"/>
              </a:rPr>
              <a:t>Games:</a:t>
            </a:r>
            <a:r>
              <a:rPr lang="en-US" altLang="en-US" sz="2400">
                <a:latin typeface="Times New Roman" pitchFamily="18" charset="0"/>
              </a:rPr>
              <a:t> crossword, puzzles, and board games and sports such as baseball with Babe Ruth</a:t>
            </a:r>
          </a:p>
          <a:p>
            <a:pPr lvl="1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 b="1">
                <a:latin typeface="Times New Roman" pitchFamily="18" charset="0"/>
              </a:rPr>
              <a:t>Literature:</a:t>
            </a:r>
            <a:r>
              <a:rPr lang="en-US" altLang="en-US" sz="2400">
                <a:latin typeface="Times New Roman" pitchFamily="18" charset="0"/>
              </a:rPr>
              <a:t> The writers in the 1920s protested the efforts of technology and mass consumption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600" smtClean="0">
                <a:latin typeface="Algerian" pitchFamily="82" charset="0"/>
              </a:rPr>
              <a:t>Boom-and-Bust </a:t>
            </a:r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572000" cy="5334000"/>
          </a:xfrm>
        </p:spPr>
        <p:txBody>
          <a:bodyPr/>
          <a:lstStyle/>
          <a:p>
            <a:pPr eaLnBrk="1" hangingPunct="1"/>
            <a:r>
              <a:rPr lang="en-US" altLang="en-US" sz="2400" b="1" smtClean="0"/>
              <a:t>Buying-on-margin</a:t>
            </a:r>
            <a:r>
              <a:rPr lang="en-US" altLang="en-US" sz="2400" smtClean="0"/>
              <a:t>: purchasing stocks with a small down-payment; expecting that profits will cover the loan </a:t>
            </a:r>
          </a:p>
          <a:p>
            <a:pPr eaLnBrk="1" hangingPunct="1"/>
            <a:r>
              <a:rPr lang="en-US" altLang="en-US" sz="2400" b="1" smtClean="0"/>
              <a:t>Buying on credit or Installment Payments: </a:t>
            </a:r>
            <a:r>
              <a:rPr lang="en-US" altLang="en-US" sz="2400" smtClean="0"/>
              <a:t>Paying a certain amount of money each month </a:t>
            </a:r>
            <a:endParaRPr lang="en-US" altLang="en-US" sz="2400" b="1" smtClean="0"/>
          </a:p>
          <a:p>
            <a:pPr eaLnBrk="1" hangingPunct="1"/>
            <a:r>
              <a:rPr lang="en-US" altLang="en-US" sz="2400" b="1" smtClean="0"/>
              <a:t>National Debt</a:t>
            </a:r>
            <a:r>
              <a:rPr lang="en-US" altLang="en-US" sz="2400" smtClean="0"/>
              <a:t>: Increased from $1,188,235,400 (1914) to $23,976,250,608 (1921) as a result of WWI</a:t>
            </a:r>
          </a:p>
        </p:txBody>
      </p:sp>
      <p:pic>
        <p:nvPicPr>
          <p:cNvPr id="32771" name="Picture 10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24000"/>
            <a:ext cx="3263900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6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8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  <p:bldP spid="7680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671930"/>
              </p:ext>
            </p:extLst>
          </p:nvPr>
        </p:nvGraphicFramePr>
        <p:xfrm>
          <a:off x="0" y="7620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0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10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666699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B8CA"/>
      </a:accent5>
      <a:accent6>
        <a:srgbClr val="8A8AE7"/>
      </a:accent6>
      <a:hlink>
        <a:srgbClr val="3366FF"/>
      </a:hlink>
      <a:folHlink>
        <a:srgbClr val="808080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445</TotalTime>
  <Words>604</Words>
  <Application>Microsoft Office PowerPoint</Application>
  <PresentationFormat>On-screen Show (4:3)</PresentationFormat>
  <Paragraphs>90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Wingdings</vt:lpstr>
      <vt:lpstr>Calibri</vt:lpstr>
      <vt:lpstr>Times New Roman</vt:lpstr>
      <vt:lpstr>Algerian</vt:lpstr>
      <vt:lpstr>Echo</vt:lpstr>
      <vt:lpstr>The Roaring Twenties</vt:lpstr>
      <vt:lpstr>Pro-America, Anti-Everything Else</vt:lpstr>
      <vt:lpstr>Conservation  &amp; Crime</vt:lpstr>
      <vt:lpstr>Trials during the 1920s</vt:lpstr>
      <vt:lpstr>Sex &amp; Jazz</vt:lpstr>
      <vt:lpstr>Technology</vt:lpstr>
      <vt:lpstr>Shifting Cultural Values </vt:lpstr>
      <vt:lpstr>Boom-and-Bust </vt:lpstr>
      <vt:lpstr>PowerPoint Presentation</vt:lpstr>
    </vt:vector>
  </TitlesOfParts>
  <Company>Brewster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Twenties</dc:title>
  <dc:creator>BCSD</dc:creator>
  <cp:lastModifiedBy>Alison Mc Lin</cp:lastModifiedBy>
  <cp:revision>90</cp:revision>
  <dcterms:created xsi:type="dcterms:W3CDTF">2006-04-24T14:22:24Z</dcterms:created>
  <dcterms:modified xsi:type="dcterms:W3CDTF">2018-12-20T17:45:13Z</dcterms:modified>
</cp:coreProperties>
</file>