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6"/>
  </p:notesMasterIdLst>
  <p:sldIdLst>
    <p:sldId id="258" r:id="rId2"/>
    <p:sldId id="265" r:id="rId3"/>
    <p:sldId id="266" r:id="rId4"/>
    <p:sldId id="267" r:id="rId5"/>
  </p:sldIdLst>
  <p:sldSz cx="7772400" cy="100584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980" y="-108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2104480" y="685800"/>
            <a:ext cx="26496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6435500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685800"/>
            <a:ext cx="2649538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2104480" y="685800"/>
            <a:ext cx="26496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2104480" y="685800"/>
            <a:ext cx="26496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2104480" y="685800"/>
            <a:ext cx="26496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264952" y="1456058"/>
            <a:ext cx="7242600" cy="40140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264945" y="5542289"/>
            <a:ext cx="7242600" cy="1550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 hasCustomPrompt="1"/>
          </p:nvPr>
        </p:nvSpPr>
        <p:spPr>
          <a:xfrm>
            <a:off x="264945" y="2163089"/>
            <a:ext cx="7242600" cy="3839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264945" y="6164351"/>
            <a:ext cx="7242600" cy="2543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264945" y="4206107"/>
            <a:ext cx="7242600" cy="16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264945" y="2253729"/>
            <a:ext cx="3399900" cy="6681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107540" y="2253729"/>
            <a:ext cx="3399900" cy="6681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264945" y="1086507"/>
            <a:ext cx="2386800" cy="1477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264945" y="2717440"/>
            <a:ext cx="2386800" cy="6217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16713" y="880293"/>
            <a:ext cx="5412600" cy="799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3886200" y="-244"/>
            <a:ext cx="3886200" cy="1005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25675" y="2411542"/>
            <a:ext cx="3438300" cy="2898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25675" y="5481569"/>
            <a:ext cx="3438300" cy="2415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198575" y="1415969"/>
            <a:ext cx="3261300" cy="722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264945" y="8273124"/>
            <a:ext cx="5099100" cy="118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/>
        </p:nvSpPr>
        <p:spPr>
          <a:xfrm>
            <a:off x="737025" y="2858675"/>
            <a:ext cx="6219900" cy="36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63" name="Shape 63"/>
          <p:cNvSpPr txBox="1"/>
          <p:nvPr/>
        </p:nvSpPr>
        <p:spPr>
          <a:xfrm>
            <a:off x="574350" y="2041150"/>
            <a:ext cx="6863700" cy="60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64" name="Shape 64"/>
          <p:cNvSpPr txBox="1"/>
          <p:nvPr/>
        </p:nvSpPr>
        <p:spPr>
          <a:xfrm>
            <a:off x="737025" y="3643325"/>
            <a:ext cx="6297000" cy="6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65" name="Shape 65"/>
          <p:cNvSpPr txBox="1"/>
          <p:nvPr/>
        </p:nvSpPr>
        <p:spPr>
          <a:xfrm>
            <a:off x="334350" y="6284900"/>
            <a:ext cx="7103700" cy="6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66" name="Shape 66"/>
          <p:cNvSpPr txBox="1"/>
          <p:nvPr/>
        </p:nvSpPr>
        <p:spPr>
          <a:xfrm>
            <a:off x="720600" y="4812842"/>
            <a:ext cx="6331200" cy="83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67" name="Shape 67"/>
          <p:cNvSpPr txBox="1"/>
          <p:nvPr/>
        </p:nvSpPr>
        <p:spPr>
          <a:xfrm>
            <a:off x="334350" y="7175200"/>
            <a:ext cx="7103700" cy="10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68" name="Shape 68"/>
          <p:cNvSpPr txBox="1"/>
          <p:nvPr/>
        </p:nvSpPr>
        <p:spPr>
          <a:xfrm>
            <a:off x="643375" y="8108800"/>
            <a:ext cx="6219900" cy="36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69" name="Shape 69"/>
          <p:cNvSpPr txBox="1"/>
          <p:nvPr/>
        </p:nvSpPr>
        <p:spPr>
          <a:xfrm>
            <a:off x="720600" y="7128500"/>
            <a:ext cx="6863700" cy="60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70" name="Shape 70"/>
          <p:cNvSpPr txBox="1"/>
          <p:nvPr/>
        </p:nvSpPr>
        <p:spPr>
          <a:xfrm>
            <a:off x="698475" y="8843100"/>
            <a:ext cx="6297000" cy="6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2" name="Rectangle 1"/>
          <p:cNvSpPr/>
          <p:nvPr/>
        </p:nvSpPr>
        <p:spPr>
          <a:xfrm>
            <a:off x="334350" y="0"/>
            <a:ext cx="724995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/>
          <p:nvPr/>
        </p:nvSpPr>
        <p:spPr>
          <a:xfrm>
            <a:off x="693975" y="3598400"/>
            <a:ext cx="1422300" cy="7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Shape 100"/>
          <p:cNvSpPr txBox="1"/>
          <p:nvPr/>
        </p:nvSpPr>
        <p:spPr>
          <a:xfrm>
            <a:off x="693975" y="5207300"/>
            <a:ext cx="1422300" cy="7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Shape 101"/>
          <p:cNvSpPr txBox="1"/>
          <p:nvPr/>
        </p:nvSpPr>
        <p:spPr>
          <a:xfrm>
            <a:off x="649300" y="6816200"/>
            <a:ext cx="1422300" cy="7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Shape 102"/>
          <p:cNvSpPr txBox="1"/>
          <p:nvPr/>
        </p:nvSpPr>
        <p:spPr>
          <a:xfrm>
            <a:off x="649300" y="8425100"/>
            <a:ext cx="1422300" cy="7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Shape 103"/>
          <p:cNvSpPr txBox="1"/>
          <p:nvPr/>
        </p:nvSpPr>
        <p:spPr>
          <a:xfrm>
            <a:off x="2234325" y="2945450"/>
            <a:ext cx="2486400" cy="156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Shape 104"/>
          <p:cNvSpPr txBox="1"/>
          <p:nvPr/>
        </p:nvSpPr>
        <p:spPr>
          <a:xfrm>
            <a:off x="4720725" y="2945450"/>
            <a:ext cx="2486400" cy="156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Shape 105"/>
          <p:cNvSpPr txBox="1"/>
          <p:nvPr/>
        </p:nvSpPr>
        <p:spPr>
          <a:xfrm>
            <a:off x="2234325" y="4554325"/>
            <a:ext cx="2486400" cy="156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Shape 106"/>
          <p:cNvSpPr txBox="1"/>
          <p:nvPr/>
        </p:nvSpPr>
        <p:spPr>
          <a:xfrm>
            <a:off x="4720725" y="4554325"/>
            <a:ext cx="2486400" cy="156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Shape 107"/>
          <p:cNvSpPr txBox="1"/>
          <p:nvPr/>
        </p:nvSpPr>
        <p:spPr>
          <a:xfrm>
            <a:off x="2234325" y="6163200"/>
            <a:ext cx="2486400" cy="156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Shape 108"/>
          <p:cNvSpPr txBox="1"/>
          <p:nvPr/>
        </p:nvSpPr>
        <p:spPr>
          <a:xfrm>
            <a:off x="4720725" y="6163200"/>
            <a:ext cx="2486400" cy="156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Shape 109"/>
          <p:cNvSpPr txBox="1"/>
          <p:nvPr/>
        </p:nvSpPr>
        <p:spPr>
          <a:xfrm>
            <a:off x="2234325" y="7772075"/>
            <a:ext cx="2486400" cy="156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Shape 110"/>
          <p:cNvSpPr txBox="1"/>
          <p:nvPr/>
        </p:nvSpPr>
        <p:spPr>
          <a:xfrm>
            <a:off x="4720725" y="7772075"/>
            <a:ext cx="2486400" cy="156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/>
          <p:nvPr/>
        </p:nvSpPr>
        <p:spPr>
          <a:xfrm>
            <a:off x="693975" y="3598400"/>
            <a:ext cx="1422300" cy="7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Shape 116"/>
          <p:cNvSpPr txBox="1"/>
          <p:nvPr/>
        </p:nvSpPr>
        <p:spPr>
          <a:xfrm>
            <a:off x="693975" y="5207300"/>
            <a:ext cx="1422300" cy="7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Shape 117"/>
          <p:cNvSpPr txBox="1"/>
          <p:nvPr/>
        </p:nvSpPr>
        <p:spPr>
          <a:xfrm>
            <a:off x="649300" y="6816200"/>
            <a:ext cx="1422300" cy="7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Shape 118"/>
          <p:cNvSpPr txBox="1"/>
          <p:nvPr/>
        </p:nvSpPr>
        <p:spPr>
          <a:xfrm>
            <a:off x="649300" y="8425100"/>
            <a:ext cx="1422300" cy="7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Shape 119"/>
          <p:cNvSpPr txBox="1"/>
          <p:nvPr/>
        </p:nvSpPr>
        <p:spPr>
          <a:xfrm>
            <a:off x="2234325" y="2945450"/>
            <a:ext cx="2486400" cy="156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Shape 120"/>
          <p:cNvSpPr txBox="1"/>
          <p:nvPr/>
        </p:nvSpPr>
        <p:spPr>
          <a:xfrm>
            <a:off x="4720725" y="2945450"/>
            <a:ext cx="2486400" cy="156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Shape 121"/>
          <p:cNvSpPr txBox="1"/>
          <p:nvPr/>
        </p:nvSpPr>
        <p:spPr>
          <a:xfrm>
            <a:off x="2234325" y="4554325"/>
            <a:ext cx="2486400" cy="156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Shape 122"/>
          <p:cNvSpPr txBox="1"/>
          <p:nvPr/>
        </p:nvSpPr>
        <p:spPr>
          <a:xfrm>
            <a:off x="4720725" y="4554325"/>
            <a:ext cx="2486400" cy="156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Shape 123"/>
          <p:cNvSpPr txBox="1"/>
          <p:nvPr/>
        </p:nvSpPr>
        <p:spPr>
          <a:xfrm>
            <a:off x="2234325" y="6163200"/>
            <a:ext cx="2486400" cy="156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Shape 124"/>
          <p:cNvSpPr txBox="1"/>
          <p:nvPr/>
        </p:nvSpPr>
        <p:spPr>
          <a:xfrm>
            <a:off x="4720725" y="6163200"/>
            <a:ext cx="2486400" cy="156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Shape 125"/>
          <p:cNvSpPr txBox="1"/>
          <p:nvPr/>
        </p:nvSpPr>
        <p:spPr>
          <a:xfrm>
            <a:off x="2234325" y="7772075"/>
            <a:ext cx="2486400" cy="156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Shape 126"/>
          <p:cNvSpPr txBox="1"/>
          <p:nvPr/>
        </p:nvSpPr>
        <p:spPr>
          <a:xfrm>
            <a:off x="4720725" y="7772075"/>
            <a:ext cx="2486400" cy="156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/>
          <p:nvPr/>
        </p:nvSpPr>
        <p:spPr>
          <a:xfrm>
            <a:off x="693975" y="3598400"/>
            <a:ext cx="1422300" cy="7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Shape 132"/>
          <p:cNvSpPr txBox="1"/>
          <p:nvPr/>
        </p:nvSpPr>
        <p:spPr>
          <a:xfrm>
            <a:off x="693975" y="5207300"/>
            <a:ext cx="1422300" cy="7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Shape 133"/>
          <p:cNvSpPr txBox="1"/>
          <p:nvPr/>
        </p:nvSpPr>
        <p:spPr>
          <a:xfrm>
            <a:off x="649300" y="6816200"/>
            <a:ext cx="1422300" cy="7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Shape 134"/>
          <p:cNvSpPr txBox="1"/>
          <p:nvPr/>
        </p:nvSpPr>
        <p:spPr>
          <a:xfrm>
            <a:off x="649300" y="8425100"/>
            <a:ext cx="1422300" cy="7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Shape 135"/>
          <p:cNvSpPr txBox="1"/>
          <p:nvPr/>
        </p:nvSpPr>
        <p:spPr>
          <a:xfrm>
            <a:off x="2234325" y="2945450"/>
            <a:ext cx="2486400" cy="156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Shape 136"/>
          <p:cNvSpPr txBox="1"/>
          <p:nvPr/>
        </p:nvSpPr>
        <p:spPr>
          <a:xfrm>
            <a:off x="4720725" y="2945450"/>
            <a:ext cx="2486400" cy="156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Shape 137"/>
          <p:cNvSpPr txBox="1"/>
          <p:nvPr/>
        </p:nvSpPr>
        <p:spPr>
          <a:xfrm>
            <a:off x="2234325" y="4554325"/>
            <a:ext cx="2486400" cy="156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Shape 138"/>
          <p:cNvSpPr txBox="1"/>
          <p:nvPr/>
        </p:nvSpPr>
        <p:spPr>
          <a:xfrm>
            <a:off x="4720725" y="4554325"/>
            <a:ext cx="2486400" cy="156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Shape 139"/>
          <p:cNvSpPr txBox="1"/>
          <p:nvPr/>
        </p:nvSpPr>
        <p:spPr>
          <a:xfrm>
            <a:off x="2234325" y="6163200"/>
            <a:ext cx="2486400" cy="156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Shape 140"/>
          <p:cNvSpPr txBox="1"/>
          <p:nvPr/>
        </p:nvSpPr>
        <p:spPr>
          <a:xfrm>
            <a:off x="4720725" y="6163200"/>
            <a:ext cx="2486400" cy="156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Shape 141"/>
          <p:cNvSpPr txBox="1"/>
          <p:nvPr/>
        </p:nvSpPr>
        <p:spPr>
          <a:xfrm>
            <a:off x="2234325" y="7772075"/>
            <a:ext cx="2486400" cy="156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Shape 142"/>
          <p:cNvSpPr txBox="1"/>
          <p:nvPr/>
        </p:nvSpPr>
        <p:spPr>
          <a:xfrm>
            <a:off x="4720725" y="7772075"/>
            <a:ext cx="2486400" cy="156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Custom</PresentationFormat>
  <Paragraphs>0</Paragraphs>
  <Slides>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Simple Light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Alison Mc Lin</dc:creator>
  <cp:lastModifiedBy>Alison Mc Lin</cp:lastModifiedBy>
  <cp:revision>3</cp:revision>
  <dcterms:modified xsi:type="dcterms:W3CDTF">2019-01-18T19:15:29Z</dcterms:modified>
</cp:coreProperties>
</file>