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34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76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760150" y="2618150"/>
            <a:ext cx="20313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5" name="Shape 55"/>
          <p:cNvSpPr txBox="1"/>
          <p:nvPr/>
        </p:nvSpPr>
        <p:spPr>
          <a:xfrm>
            <a:off x="5395000" y="2618150"/>
            <a:ext cx="20313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6" name="Shape 56"/>
          <p:cNvSpPr txBox="1"/>
          <p:nvPr/>
        </p:nvSpPr>
        <p:spPr>
          <a:xfrm>
            <a:off x="4209925" y="3880900"/>
            <a:ext cx="3259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Shape 57"/>
          <p:cNvSpPr txBox="1"/>
          <p:nvPr/>
        </p:nvSpPr>
        <p:spPr>
          <a:xfrm>
            <a:off x="501350" y="3880900"/>
            <a:ext cx="3259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" name="Shape 58"/>
          <p:cNvSpPr txBox="1"/>
          <p:nvPr/>
        </p:nvSpPr>
        <p:spPr>
          <a:xfrm>
            <a:off x="1824225" y="5073250"/>
            <a:ext cx="20313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9" name="Shape 59"/>
          <p:cNvSpPr txBox="1"/>
          <p:nvPr/>
        </p:nvSpPr>
        <p:spPr>
          <a:xfrm>
            <a:off x="4922825" y="5023750"/>
            <a:ext cx="13914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0" name="Shape 60"/>
          <p:cNvSpPr txBox="1"/>
          <p:nvPr/>
        </p:nvSpPr>
        <p:spPr>
          <a:xfrm>
            <a:off x="7819550" y="5023750"/>
            <a:ext cx="13914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1" name="Shape 61"/>
          <p:cNvSpPr txBox="1"/>
          <p:nvPr/>
        </p:nvSpPr>
        <p:spPr>
          <a:xfrm>
            <a:off x="596025" y="6348600"/>
            <a:ext cx="3259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2" name="Shape 62"/>
          <p:cNvSpPr txBox="1"/>
          <p:nvPr/>
        </p:nvSpPr>
        <p:spPr>
          <a:xfrm>
            <a:off x="4054225" y="6318050"/>
            <a:ext cx="26646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3" name="Shape 63"/>
          <p:cNvSpPr txBox="1"/>
          <p:nvPr/>
        </p:nvSpPr>
        <p:spPr>
          <a:xfrm>
            <a:off x="6917525" y="6348600"/>
            <a:ext cx="26646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" name="Rectangle 1"/>
          <p:cNvSpPr/>
          <p:nvPr/>
        </p:nvSpPr>
        <p:spPr>
          <a:xfrm>
            <a:off x="152400" y="-76200"/>
            <a:ext cx="9677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Name: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5363325" y="1980975"/>
            <a:ext cx="4151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9" name="Shape 69"/>
          <p:cNvSpPr txBox="1"/>
          <p:nvPr/>
        </p:nvSpPr>
        <p:spPr>
          <a:xfrm>
            <a:off x="6043800" y="2372100"/>
            <a:ext cx="35592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0" name="Shape 70"/>
          <p:cNvSpPr txBox="1"/>
          <p:nvPr/>
        </p:nvSpPr>
        <p:spPr>
          <a:xfrm>
            <a:off x="4518075" y="2978725"/>
            <a:ext cx="4957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1" name="Shape 71"/>
          <p:cNvSpPr txBox="1"/>
          <p:nvPr/>
        </p:nvSpPr>
        <p:spPr>
          <a:xfrm>
            <a:off x="7133975" y="2668800"/>
            <a:ext cx="2380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2" name="Shape 72"/>
          <p:cNvSpPr txBox="1"/>
          <p:nvPr/>
        </p:nvSpPr>
        <p:spPr>
          <a:xfrm>
            <a:off x="4556925" y="3913450"/>
            <a:ext cx="4957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3" name="Shape 73"/>
          <p:cNvSpPr txBox="1"/>
          <p:nvPr/>
        </p:nvSpPr>
        <p:spPr>
          <a:xfrm>
            <a:off x="7133975" y="3585350"/>
            <a:ext cx="2380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4" name="Shape 74"/>
          <p:cNvSpPr txBox="1"/>
          <p:nvPr/>
        </p:nvSpPr>
        <p:spPr>
          <a:xfrm>
            <a:off x="5338463" y="4716575"/>
            <a:ext cx="41511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5" name="Shape 75"/>
          <p:cNvSpPr txBox="1"/>
          <p:nvPr/>
        </p:nvSpPr>
        <p:spPr>
          <a:xfrm>
            <a:off x="6018938" y="5107700"/>
            <a:ext cx="35592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6" name="Shape 76"/>
          <p:cNvSpPr txBox="1"/>
          <p:nvPr/>
        </p:nvSpPr>
        <p:spPr>
          <a:xfrm>
            <a:off x="4493213" y="5714325"/>
            <a:ext cx="4957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7" name="Shape 77"/>
          <p:cNvSpPr txBox="1"/>
          <p:nvPr/>
        </p:nvSpPr>
        <p:spPr>
          <a:xfrm>
            <a:off x="7095075" y="5404400"/>
            <a:ext cx="2380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8" name="Shape 78"/>
          <p:cNvSpPr txBox="1"/>
          <p:nvPr/>
        </p:nvSpPr>
        <p:spPr>
          <a:xfrm>
            <a:off x="4544488" y="6598050"/>
            <a:ext cx="4957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9" name="Shape 79"/>
          <p:cNvSpPr txBox="1"/>
          <p:nvPr/>
        </p:nvSpPr>
        <p:spPr>
          <a:xfrm>
            <a:off x="7146350" y="6288125"/>
            <a:ext cx="2380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806475" y="5298450"/>
            <a:ext cx="75180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5" name="Shape 85"/>
          <p:cNvSpPr txBox="1"/>
          <p:nvPr/>
        </p:nvSpPr>
        <p:spPr>
          <a:xfrm>
            <a:off x="1806475" y="6119575"/>
            <a:ext cx="75180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5646350" y="5525575"/>
            <a:ext cx="3785100" cy="1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1" name="Shape 91"/>
          <p:cNvSpPr txBox="1"/>
          <p:nvPr/>
        </p:nvSpPr>
        <p:spPr>
          <a:xfrm>
            <a:off x="5646350" y="3797975"/>
            <a:ext cx="37851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2" name="Shape 92"/>
          <p:cNvSpPr txBox="1"/>
          <p:nvPr/>
        </p:nvSpPr>
        <p:spPr>
          <a:xfrm>
            <a:off x="5716725" y="2354250"/>
            <a:ext cx="37851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Custom</PresentationFormat>
  <Paragraphs>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2019-04-01T16:00:50Z</dcterms:modified>
</cp:coreProperties>
</file>