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256" y="-1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29794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945650" y="2639250"/>
            <a:ext cx="37053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945650" y="3006550"/>
            <a:ext cx="37053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779975" y="3734950"/>
            <a:ext cx="37053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779975" y="4693125"/>
            <a:ext cx="37053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779975" y="5859975"/>
            <a:ext cx="37053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 txBox="1"/>
          <p:nvPr/>
        </p:nvSpPr>
        <p:spPr>
          <a:xfrm>
            <a:off x="779975" y="7026825"/>
            <a:ext cx="37053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779975" y="8193675"/>
            <a:ext cx="37053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779975" y="9008050"/>
            <a:ext cx="37053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7239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Name/s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2269600" y="2957350"/>
            <a:ext cx="2312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2439175" y="3204325"/>
            <a:ext cx="2312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1903825" y="3434100"/>
            <a:ext cx="2312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732300" y="4136700"/>
            <a:ext cx="3849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807350" y="5104500"/>
            <a:ext cx="3849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770600" y="6072300"/>
            <a:ext cx="38499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770600" y="7040100"/>
            <a:ext cx="38499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732300" y="8095175"/>
            <a:ext cx="3849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770600" y="8883750"/>
            <a:ext cx="3849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799525" y="2149225"/>
            <a:ext cx="62928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799525" y="2955000"/>
            <a:ext cx="62928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739800" y="3513600"/>
            <a:ext cx="62928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799525" y="4912550"/>
            <a:ext cx="62928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739800" y="5675325"/>
            <a:ext cx="62928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723325" y="6233925"/>
            <a:ext cx="62928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799525" y="7753225"/>
            <a:ext cx="62928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799525" y="8679350"/>
            <a:ext cx="6292800" cy="7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722150" y="2948750"/>
            <a:ext cx="63360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722150" y="3634175"/>
            <a:ext cx="63360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722150" y="4416500"/>
            <a:ext cx="63360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722150" y="4981325"/>
            <a:ext cx="63360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771375" y="6792950"/>
            <a:ext cx="63360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771375" y="7462325"/>
            <a:ext cx="63360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771375" y="8035975"/>
            <a:ext cx="63360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771375" y="8799925"/>
            <a:ext cx="63360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Custom</PresentationFormat>
  <Paragraphs>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3</cp:revision>
  <dcterms:modified xsi:type="dcterms:W3CDTF">2019-03-19T18:22:01Z</dcterms:modified>
</cp:coreProperties>
</file>