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650" y="-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52454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756525" y="2794000"/>
            <a:ext cx="381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/>
          <p:nvPr/>
        </p:nvSpPr>
        <p:spPr>
          <a:xfrm>
            <a:off x="814350" y="3599775"/>
            <a:ext cx="381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Shape 56"/>
          <p:cNvSpPr txBox="1"/>
          <p:nvPr/>
        </p:nvSpPr>
        <p:spPr>
          <a:xfrm>
            <a:off x="756525" y="4551675"/>
            <a:ext cx="3817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756525" y="5697375"/>
            <a:ext cx="3817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Shape 58"/>
          <p:cNvSpPr txBox="1"/>
          <p:nvPr/>
        </p:nvSpPr>
        <p:spPr>
          <a:xfrm>
            <a:off x="756525" y="6657875"/>
            <a:ext cx="3817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Shape 59"/>
          <p:cNvSpPr txBox="1"/>
          <p:nvPr/>
        </p:nvSpPr>
        <p:spPr>
          <a:xfrm>
            <a:off x="756525" y="7618375"/>
            <a:ext cx="3817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Shape 60"/>
          <p:cNvSpPr txBox="1"/>
          <p:nvPr/>
        </p:nvSpPr>
        <p:spPr>
          <a:xfrm>
            <a:off x="756525" y="8578875"/>
            <a:ext cx="3817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04800" y="0"/>
            <a:ext cx="73152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Name: 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773725" y="5234675"/>
            <a:ext cx="3817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773725" y="6040450"/>
            <a:ext cx="38172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67"/>
          <p:cNvSpPr txBox="1"/>
          <p:nvPr/>
        </p:nvSpPr>
        <p:spPr>
          <a:xfrm>
            <a:off x="773725" y="4278075"/>
            <a:ext cx="3817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711200" y="3321475"/>
            <a:ext cx="3817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787400" y="2364875"/>
            <a:ext cx="3817200" cy="7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Shape 70"/>
          <p:cNvSpPr txBox="1"/>
          <p:nvPr/>
        </p:nvSpPr>
        <p:spPr>
          <a:xfrm>
            <a:off x="787400" y="6040450"/>
            <a:ext cx="38172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 txBox="1"/>
          <p:nvPr/>
        </p:nvSpPr>
        <p:spPr>
          <a:xfrm>
            <a:off x="787400" y="6614100"/>
            <a:ext cx="38172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Shape 72"/>
          <p:cNvSpPr txBox="1"/>
          <p:nvPr/>
        </p:nvSpPr>
        <p:spPr>
          <a:xfrm>
            <a:off x="787400" y="7534925"/>
            <a:ext cx="38172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773725" y="8491525"/>
            <a:ext cx="381720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Shape 74"/>
          <p:cNvSpPr txBox="1"/>
          <p:nvPr/>
        </p:nvSpPr>
        <p:spPr>
          <a:xfrm>
            <a:off x="787400" y="9305700"/>
            <a:ext cx="38172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773725" y="2871375"/>
            <a:ext cx="6318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773725" y="3849075"/>
            <a:ext cx="6318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773725" y="4741200"/>
            <a:ext cx="6318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Shape 82"/>
          <p:cNvSpPr txBox="1"/>
          <p:nvPr/>
        </p:nvSpPr>
        <p:spPr>
          <a:xfrm>
            <a:off x="773725" y="5710300"/>
            <a:ext cx="6318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726900" y="6936125"/>
            <a:ext cx="6318600" cy="14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/>
        </p:nvSpPr>
        <p:spPr>
          <a:xfrm>
            <a:off x="773725" y="2940150"/>
            <a:ext cx="6318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 txBox="1"/>
          <p:nvPr/>
        </p:nvSpPr>
        <p:spPr>
          <a:xfrm>
            <a:off x="773725" y="3857675"/>
            <a:ext cx="6318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773725" y="4646225"/>
            <a:ext cx="6318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Shape 91"/>
          <p:cNvSpPr txBox="1"/>
          <p:nvPr/>
        </p:nvSpPr>
        <p:spPr>
          <a:xfrm>
            <a:off x="726900" y="5434775"/>
            <a:ext cx="63186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Shape 92"/>
          <p:cNvSpPr txBox="1"/>
          <p:nvPr/>
        </p:nvSpPr>
        <p:spPr>
          <a:xfrm>
            <a:off x="773725" y="5981225"/>
            <a:ext cx="6318600" cy="3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 txBox="1"/>
          <p:nvPr/>
        </p:nvSpPr>
        <p:spPr>
          <a:xfrm>
            <a:off x="726900" y="6683825"/>
            <a:ext cx="6318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Shape 94"/>
          <p:cNvSpPr txBox="1"/>
          <p:nvPr/>
        </p:nvSpPr>
        <p:spPr>
          <a:xfrm>
            <a:off x="773725" y="7687300"/>
            <a:ext cx="6318600" cy="7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773725" y="2957350"/>
            <a:ext cx="6318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Shape 100"/>
          <p:cNvSpPr txBox="1"/>
          <p:nvPr/>
        </p:nvSpPr>
        <p:spPr>
          <a:xfrm>
            <a:off x="773725" y="3737325"/>
            <a:ext cx="6318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Shape 101"/>
          <p:cNvSpPr txBox="1"/>
          <p:nvPr/>
        </p:nvSpPr>
        <p:spPr>
          <a:xfrm>
            <a:off x="773725" y="4475500"/>
            <a:ext cx="6318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Shape 102"/>
          <p:cNvSpPr txBox="1"/>
          <p:nvPr/>
        </p:nvSpPr>
        <p:spPr>
          <a:xfrm>
            <a:off x="773725" y="5444600"/>
            <a:ext cx="6318600" cy="7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Shape 103"/>
          <p:cNvSpPr txBox="1"/>
          <p:nvPr/>
        </p:nvSpPr>
        <p:spPr>
          <a:xfrm>
            <a:off x="773725" y="6422325"/>
            <a:ext cx="6318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773725" y="7146800"/>
            <a:ext cx="63186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Custom</PresentationFormat>
  <Paragraphs>7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Mc Lin</dc:creator>
  <cp:lastModifiedBy>Alison Mc Lin</cp:lastModifiedBy>
  <cp:revision>3</cp:revision>
  <dcterms:modified xsi:type="dcterms:W3CDTF">2019-03-21T18:28:52Z</dcterms:modified>
</cp:coreProperties>
</file>