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-1242" y="-3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650A5-ABFE-4A93-9071-1ABF525F86D0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247C429-F9A4-4051-8A5D-44F5F1BD29BD}">
      <dgm:prSet phldrT="[Text]" phldr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6BC4879E-B499-48D6-90FF-007FE295EF39}" type="parTrans" cxnId="{5DC87224-0D98-4F6A-8B4A-F972E6F26C1E}">
      <dgm:prSet/>
      <dgm:spPr/>
      <dgm:t>
        <a:bodyPr/>
        <a:lstStyle/>
        <a:p>
          <a:endParaRPr lang="en-US"/>
        </a:p>
      </dgm:t>
    </dgm:pt>
    <dgm:pt modelId="{79BC6754-FD88-4BA7-9FB3-2B6B50E9C60A}" type="sibTrans" cxnId="{5DC87224-0D98-4F6A-8B4A-F972E6F26C1E}">
      <dgm:prSet/>
      <dgm:spPr/>
      <dgm:t>
        <a:bodyPr/>
        <a:lstStyle/>
        <a:p>
          <a:endParaRPr lang="en-US"/>
        </a:p>
      </dgm:t>
    </dgm:pt>
    <dgm:pt modelId="{F6B1C20F-3CB5-4A86-BCBC-AD2F45DD8127}">
      <dgm:prSet phldrT="[Text]" phldr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ED8D6A2B-9384-4A32-92A6-6A17F241653B}" type="parTrans" cxnId="{4BEE5528-1CDF-4E4B-AFC4-FD7A214BC58D}">
      <dgm:prSet/>
      <dgm:spPr/>
      <dgm:t>
        <a:bodyPr/>
        <a:lstStyle/>
        <a:p>
          <a:endParaRPr lang="en-US"/>
        </a:p>
      </dgm:t>
    </dgm:pt>
    <dgm:pt modelId="{D827BE2A-D085-4DE5-AB53-28AC6787DF52}" type="sibTrans" cxnId="{4BEE5528-1CDF-4E4B-AFC4-FD7A214BC58D}">
      <dgm:prSet/>
      <dgm:spPr/>
      <dgm:t>
        <a:bodyPr/>
        <a:lstStyle/>
        <a:p>
          <a:endParaRPr lang="en-US"/>
        </a:p>
      </dgm:t>
    </dgm:pt>
    <dgm:pt modelId="{E1B438AA-E708-4DBB-8608-B04F71296796}" type="pres">
      <dgm:prSet presAssocID="{4F9650A5-ABFE-4A93-9071-1ABF525F86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81035-5E0C-46F5-B9E9-97354DC019B0}" type="pres">
      <dgm:prSet presAssocID="{2247C429-F9A4-4051-8A5D-44F5F1BD29B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3A08-9ADB-43C2-A77B-580737AD5AE9}" type="pres">
      <dgm:prSet presAssocID="{79BC6754-FD88-4BA7-9FB3-2B6B50E9C60A}" presName="sibTrans" presStyleCnt="0"/>
      <dgm:spPr/>
    </dgm:pt>
    <dgm:pt modelId="{CFED58D1-A963-442C-BA3B-4A1684EE8FFC}" type="pres">
      <dgm:prSet presAssocID="{F6B1C20F-3CB5-4A86-BCBC-AD2F45DD81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A651D-6E02-422F-A824-C9CEA8BCDAAA}" type="presOf" srcId="{4F9650A5-ABFE-4A93-9071-1ABF525F86D0}" destId="{E1B438AA-E708-4DBB-8608-B04F71296796}" srcOrd="0" destOrd="0" presId="urn:microsoft.com/office/officeart/2005/8/layout/default"/>
    <dgm:cxn modelId="{4BEE5528-1CDF-4E4B-AFC4-FD7A214BC58D}" srcId="{4F9650A5-ABFE-4A93-9071-1ABF525F86D0}" destId="{F6B1C20F-3CB5-4A86-BCBC-AD2F45DD8127}" srcOrd="1" destOrd="0" parTransId="{ED8D6A2B-9384-4A32-92A6-6A17F241653B}" sibTransId="{D827BE2A-D085-4DE5-AB53-28AC6787DF52}"/>
    <dgm:cxn modelId="{67CB957B-B335-4286-B6EA-B6DD28292DB3}" type="presOf" srcId="{F6B1C20F-3CB5-4A86-BCBC-AD2F45DD8127}" destId="{CFED58D1-A963-442C-BA3B-4A1684EE8FFC}" srcOrd="0" destOrd="0" presId="urn:microsoft.com/office/officeart/2005/8/layout/default"/>
    <dgm:cxn modelId="{ED0167F9-CA8B-4FF4-9DA0-170D22085658}" type="presOf" srcId="{2247C429-F9A4-4051-8A5D-44F5F1BD29BD}" destId="{3EC81035-5E0C-46F5-B9E9-97354DC019B0}" srcOrd="0" destOrd="0" presId="urn:microsoft.com/office/officeart/2005/8/layout/default"/>
    <dgm:cxn modelId="{5DC87224-0D98-4F6A-8B4A-F972E6F26C1E}" srcId="{4F9650A5-ABFE-4A93-9071-1ABF525F86D0}" destId="{2247C429-F9A4-4051-8A5D-44F5F1BD29BD}" srcOrd="0" destOrd="0" parTransId="{6BC4879E-B499-48D6-90FF-007FE295EF39}" sibTransId="{79BC6754-FD88-4BA7-9FB3-2B6B50E9C60A}"/>
    <dgm:cxn modelId="{E296F51C-57F5-42C0-9431-FA6DC7195A61}" type="presParOf" srcId="{E1B438AA-E708-4DBB-8608-B04F71296796}" destId="{3EC81035-5E0C-46F5-B9E9-97354DC019B0}" srcOrd="0" destOrd="0" presId="urn:microsoft.com/office/officeart/2005/8/layout/default"/>
    <dgm:cxn modelId="{C2685559-7BB2-412A-ADD7-C8F4C47BF730}" type="presParOf" srcId="{E1B438AA-E708-4DBB-8608-B04F71296796}" destId="{0B0B3A08-9ADB-43C2-A77B-580737AD5AE9}" srcOrd="1" destOrd="0" presId="urn:microsoft.com/office/officeart/2005/8/layout/default"/>
    <dgm:cxn modelId="{CDE42025-003B-4CD2-899C-2AD795C9C08E}" type="presParOf" srcId="{E1B438AA-E708-4DBB-8608-B04F71296796}" destId="{CFED58D1-A963-442C-BA3B-4A1684EE8FF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045BC-C8B6-4D5C-8815-EB9E9E7DB85D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401AE6D-8DE1-4EE4-AA4F-FC0D21C51411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Reasons for U.S. Involvement in WWI</a:t>
          </a:r>
          <a:endParaRPr lang="en-US" b="1" dirty="0">
            <a:solidFill>
              <a:schemeClr val="bg1"/>
            </a:solidFill>
          </a:endParaRPr>
        </a:p>
      </dgm:t>
    </dgm:pt>
    <dgm:pt modelId="{F86392CB-BE51-4306-B4C6-9034BB50E71C}" type="parTrans" cxnId="{55B3F67A-7E31-4A1C-A3E6-50F99513C72F}">
      <dgm:prSet/>
      <dgm:spPr/>
      <dgm:t>
        <a:bodyPr/>
        <a:lstStyle/>
        <a:p>
          <a:endParaRPr lang="en-US"/>
        </a:p>
      </dgm:t>
    </dgm:pt>
    <dgm:pt modelId="{732E185B-2767-46DA-97F2-A6D35108C0B2}" type="sibTrans" cxnId="{55B3F67A-7E31-4A1C-A3E6-50F99513C72F}">
      <dgm:prSet/>
      <dgm:spPr/>
      <dgm:t>
        <a:bodyPr/>
        <a:lstStyle/>
        <a:p>
          <a:endParaRPr lang="en-US"/>
        </a:p>
      </dgm:t>
    </dgm:pt>
    <dgm:pt modelId="{B8A0A3D4-8C80-4FE1-8A2F-4B75A8CB4B19}">
      <dgm:prSet phldrT="[Text]" phldr="1"/>
      <dgm:spPr/>
      <dgm:t>
        <a:bodyPr/>
        <a:lstStyle/>
        <a:p>
          <a:endParaRPr lang="en-US"/>
        </a:p>
      </dgm:t>
    </dgm:pt>
    <dgm:pt modelId="{2F8125EF-13C4-46EE-85D0-832784474465}" type="parTrans" cxnId="{787DBEC2-6D47-4131-956F-96220E898989}">
      <dgm:prSet/>
      <dgm:spPr/>
      <dgm:t>
        <a:bodyPr/>
        <a:lstStyle/>
        <a:p>
          <a:endParaRPr lang="en-US"/>
        </a:p>
      </dgm:t>
    </dgm:pt>
    <dgm:pt modelId="{06540014-E450-4C73-A743-69F8433DDAD1}" type="sibTrans" cxnId="{787DBEC2-6D47-4131-956F-96220E898989}">
      <dgm:prSet/>
      <dgm:spPr/>
      <dgm:t>
        <a:bodyPr/>
        <a:lstStyle/>
        <a:p>
          <a:endParaRPr lang="en-US"/>
        </a:p>
      </dgm:t>
    </dgm:pt>
    <dgm:pt modelId="{C4C3268C-FCAD-4AE6-B751-94B119F1544F}">
      <dgm:prSet phldrT="[Text]" phldr="1"/>
      <dgm:spPr/>
      <dgm:t>
        <a:bodyPr/>
        <a:lstStyle/>
        <a:p>
          <a:endParaRPr lang="en-US" dirty="0"/>
        </a:p>
      </dgm:t>
    </dgm:pt>
    <dgm:pt modelId="{948492B1-C943-4717-AE26-433258680081}" type="parTrans" cxnId="{1A364012-C8F7-4284-A9BB-AC333005BF3A}">
      <dgm:prSet/>
      <dgm:spPr/>
      <dgm:t>
        <a:bodyPr/>
        <a:lstStyle/>
        <a:p>
          <a:endParaRPr lang="en-US"/>
        </a:p>
      </dgm:t>
    </dgm:pt>
    <dgm:pt modelId="{AFF928D6-7B13-4961-8AE7-C4256D75483B}" type="sibTrans" cxnId="{1A364012-C8F7-4284-A9BB-AC333005BF3A}">
      <dgm:prSet/>
      <dgm:spPr/>
      <dgm:t>
        <a:bodyPr/>
        <a:lstStyle/>
        <a:p>
          <a:endParaRPr lang="en-US"/>
        </a:p>
      </dgm:t>
    </dgm:pt>
    <dgm:pt modelId="{2EAF7CE0-C900-4877-A779-8EA4EF28E928}">
      <dgm:prSet/>
      <dgm:spPr/>
      <dgm:t>
        <a:bodyPr/>
        <a:lstStyle/>
        <a:p>
          <a:endParaRPr lang="en-US"/>
        </a:p>
      </dgm:t>
    </dgm:pt>
    <dgm:pt modelId="{2FF9D080-05A0-437B-9909-93A4F41DB472}" type="parTrans" cxnId="{9A29B9C2-54F4-4F64-960C-41DFAF9422F9}">
      <dgm:prSet/>
      <dgm:spPr/>
      <dgm:t>
        <a:bodyPr/>
        <a:lstStyle/>
        <a:p>
          <a:endParaRPr lang="en-US"/>
        </a:p>
      </dgm:t>
    </dgm:pt>
    <dgm:pt modelId="{452E43A0-3B44-4BE7-BA4C-B013983D80B8}" type="sibTrans" cxnId="{9A29B9C2-54F4-4F64-960C-41DFAF9422F9}">
      <dgm:prSet/>
      <dgm:spPr/>
      <dgm:t>
        <a:bodyPr/>
        <a:lstStyle/>
        <a:p>
          <a:endParaRPr lang="en-US"/>
        </a:p>
      </dgm:t>
    </dgm:pt>
    <dgm:pt modelId="{459BF38B-0083-4D8B-B287-5FF3D6DF816F}">
      <dgm:prSet/>
      <dgm:spPr/>
      <dgm:t>
        <a:bodyPr/>
        <a:lstStyle/>
        <a:p>
          <a:endParaRPr lang="en-US"/>
        </a:p>
      </dgm:t>
    </dgm:pt>
    <dgm:pt modelId="{F3BE4C0C-565F-4643-B117-70C5E8F5DCEB}" type="parTrans" cxnId="{FF749E55-659C-4F7F-B340-08D524A456B9}">
      <dgm:prSet/>
      <dgm:spPr/>
      <dgm:t>
        <a:bodyPr/>
        <a:lstStyle/>
        <a:p>
          <a:endParaRPr lang="en-US"/>
        </a:p>
      </dgm:t>
    </dgm:pt>
    <dgm:pt modelId="{FBD4EA1D-DC0F-42A1-9DFD-0C34DDC622BA}" type="sibTrans" cxnId="{FF749E55-659C-4F7F-B340-08D524A456B9}">
      <dgm:prSet/>
      <dgm:spPr/>
      <dgm:t>
        <a:bodyPr/>
        <a:lstStyle/>
        <a:p>
          <a:endParaRPr lang="en-US"/>
        </a:p>
      </dgm:t>
    </dgm:pt>
    <dgm:pt modelId="{FAC267B7-F167-4A1F-AB8D-8BF0B16ABBA8}">
      <dgm:prSet/>
      <dgm:spPr/>
      <dgm:t>
        <a:bodyPr/>
        <a:lstStyle/>
        <a:p>
          <a:endParaRPr lang="en-US"/>
        </a:p>
      </dgm:t>
    </dgm:pt>
    <dgm:pt modelId="{589A636B-9E7D-4104-9268-492188128291}" type="parTrans" cxnId="{6D2BA033-D49E-4934-A9CF-BA1FC0587E6C}">
      <dgm:prSet/>
      <dgm:spPr/>
      <dgm:t>
        <a:bodyPr/>
        <a:lstStyle/>
        <a:p>
          <a:endParaRPr lang="en-US"/>
        </a:p>
      </dgm:t>
    </dgm:pt>
    <dgm:pt modelId="{F50B2D75-F636-40EC-AD16-42A8BB9CEBBC}" type="sibTrans" cxnId="{6D2BA033-D49E-4934-A9CF-BA1FC0587E6C}">
      <dgm:prSet/>
      <dgm:spPr/>
      <dgm:t>
        <a:bodyPr/>
        <a:lstStyle/>
        <a:p>
          <a:endParaRPr lang="en-US"/>
        </a:p>
      </dgm:t>
    </dgm:pt>
    <dgm:pt modelId="{DAC532CB-D1D4-423E-9C61-26600427408A}" type="pres">
      <dgm:prSet presAssocID="{204045BC-C8B6-4D5C-8815-EB9E9E7DB85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ACA3E3-33C0-4298-AF28-889507FEF315}" type="pres">
      <dgm:prSet presAssocID="{2401AE6D-8DE1-4EE4-AA4F-FC0D21C51411}" presName="root" presStyleCnt="0">
        <dgm:presLayoutVars>
          <dgm:chMax/>
          <dgm:chPref val="4"/>
        </dgm:presLayoutVars>
      </dgm:prSet>
      <dgm:spPr/>
    </dgm:pt>
    <dgm:pt modelId="{50560E63-8DAC-47A8-AC71-08EBA9062EE6}" type="pres">
      <dgm:prSet presAssocID="{2401AE6D-8DE1-4EE4-AA4F-FC0D21C51411}" presName="rootComposite" presStyleCnt="0">
        <dgm:presLayoutVars/>
      </dgm:prSet>
      <dgm:spPr/>
    </dgm:pt>
    <dgm:pt modelId="{ED942840-03FE-49C3-84B7-7A23FC28C86A}" type="pres">
      <dgm:prSet presAssocID="{2401AE6D-8DE1-4EE4-AA4F-FC0D21C51411}" presName="rootText" presStyleLbl="node0" presStyleIdx="0" presStyleCnt="1" custLinFactNeighborY="14805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25645D1-D203-48CF-9D73-A9833E8EE3FF}" type="pres">
      <dgm:prSet presAssocID="{2401AE6D-8DE1-4EE4-AA4F-FC0D21C51411}" presName="childShape" presStyleCnt="0">
        <dgm:presLayoutVars>
          <dgm:chMax val="0"/>
          <dgm:chPref val="0"/>
        </dgm:presLayoutVars>
      </dgm:prSet>
      <dgm:spPr/>
    </dgm:pt>
    <dgm:pt modelId="{BDFC5499-0FB5-4D80-B233-4BC7E300EFE4}" type="pres">
      <dgm:prSet presAssocID="{B8A0A3D4-8C80-4FE1-8A2F-4B75A8CB4B19}" presName="childComposite" presStyleCnt="0">
        <dgm:presLayoutVars>
          <dgm:chMax val="0"/>
          <dgm:chPref val="0"/>
        </dgm:presLayoutVars>
      </dgm:prSet>
      <dgm:spPr/>
    </dgm:pt>
    <dgm:pt modelId="{42AF93BF-8C59-4EEA-A1DE-2014F6255F98}" type="pres">
      <dgm:prSet presAssocID="{B8A0A3D4-8C80-4FE1-8A2F-4B75A8CB4B19}" presName="Image" presStyleLbl="node1" presStyleIdx="0" presStyleCnt="5" custScaleX="163704" custLinFactNeighborX="-29610"/>
      <dgm:spPr/>
    </dgm:pt>
    <dgm:pt modelId="{65D2773F-710B-45FB-8114-54862B2779EA}" type="pres">
      <dgm:prSet presAssocID="{B8A0A3D4-8C80-4FE1-8A2F-4B75A8CB4B19}" presName="childText" presStyleLbl="lnNode1" presStyleIdx="0" presStyleCnt="5" custLinFactNeighborX="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05223-2BD9-4E36-81BF-454865129A29}" type="pres">
      <dgm:prSet presAssocID="{C4C3268C-FCAD-4AE6-B751-94B119F1544F}" presName="childComposite" presStyleCnt="0">
        <dgm:presLayoutVars>
          <dgm:chMax val="0"/>
          <dgm:chPref val="0"/>
        </dgm:presLayoutVars>
      </dgm:prSet>
      <dgm:spPr/>
    </dgm:pt>
    <dgm:pt modelId="{A016DE45-36C6-43F4-9F9E-6DD653B173EB}" type="pres">
      <dgm:prSet presAssocID="{C4C3268C-FCAD-4AE6-B751-94B119F1544F}" presName="Image" presStyleLbl="node1" presStyleIdx="1" presStyleCnt="5" custScaleX="151716" custLinFactNeighborX="-29610"/>
      <dgm:spPr/>
    </dgm:pt>
    <dgm:pt modelId="{60C35591-9FED-4639-A173-B66D830D81E8}" type="pres">
      <dgm:prSet presAssocID="{C4C3268C-FCAD-4AE6-B751-94B119F1544F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57A86-1FB3-41C0-A1FC-2D023A22D586}" type="pres">
      <dgm:prSet presAssocID="{2EAF7CE0-C900-4877-A779-8EA4EF28E928}" presName="childComposite" presStyleCnt="0">
        <dgm:presLayoutVars>
          <dgm:chMax val="0"/>
          <dgm:chPref val="0"/>
        </dgm:presLayoutVars>
      </dgm:prSet>
      <dgm:spPr/>
    </dgm:pt>
    <dgm:pt modelId="{B786B59E-7D97-4EF2-A026-02648B28AF2B}" type="pres">
      <dgm:prSet presAssocID="{2EAF7CE0-C900-4877-A779-8EA4EF28E928}" presName="Image" presStyleLbl="node1" presStyleIdx="2" presStyleCnt="5" custScaleX="151716" custLinFactNeighborX="-29610"/>
      <dgm:spPr/>
    </dgm:pt>
    <dgm:pt modelId="{0F72211F-CF80-489A-9BBE-49DE7C2DA7D5}" type="pres">
      <dgm:prSet presAssocID="{2EAF7CE0-C900-4877-A779-8EA4EF28E928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D5F14-44EA-4A58-B6F9-1B0BD71A428C}" type="pres">
      <dgm:prSet presAssocID="{459BF38B-0083-4D8B-B287-5FF3D6DF816F}" presName="childComposite" presStyleCnt="0">
        <dgm:presLayoutVars>
          <dgm:chMax val="0"/>
          <dgm:chPref val="0"/>
        </dgm:presLayoutVars>
      </dgm:prSet>
      <dgm:spPr/>
    </dgm:pt>
    <dgm:pt modelId="{C372BEEA-36C7-41AF-9BB0-E6159B1C74CA}" type="pres">
      <dgm:prSet presAssocID="{459BF38B-0083-4D8B-B287-5FF3D6DF816F}" presName="Image" presStyleLbl="node1" presStyleIdx="3" presStyleCnt="5" custScaleX="151716" custLinFactNeighborX="-29610"/>
      <dgm:spPr/>
    </dgm:pt>
    <dgm:pt modelId="{31FDAAE2-D6F8-4B4D-A7E4-7B66BA8E4BE6}" type="pres">
      <dgm:prSet presAssocID="{459BF38B-0083-4D8B-B287-5FF3D6DF816F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4CE6-609E-40CA-88C9-181266BD3629}" type="pres">
      <dgm:prSet presAssocID="{FAC267B7-F167-4A1F-AB8D-8BF0B16ABBA8}" presName="childComposite" presStyleCnt="0">
        <dgm:presLayoutVars>
          <dgm:chMax val="0"/>
          <dgm:chPref val="0"/>
        </dgm:presLayoutVars>
      </dgm:prSet>
      <dgm:spPr/>
    </dgm:pt>
    <dgm:pt modelId="{29B6A9A5-0722-4F45-8B69-2DD92D2FED15}" type="pres">
      <dgm:prSet presAssocID="{FAC267B7-F167-4A1F-AB8D-8BF0B16ABBA8}" presName="Image" presStyleLbl="node1" presStyleIdx="4" presStyleCnt="5" custScaleX="151716" custLinFactNeighborX="-29610"/>
      <dgm:spPr/>
    </dgm:pt>
    <dgm:pt modelId="{5AAD2804-F771-4C8E-9373-67947A3A8613}" type="pres">
      <dgm:prSet presAssocID="{FAC267B7-F167-4A1F-AB8D-8BF0B16ABBA8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9B9C2-54F4-4F64-960C-41DFAF9422F9}" srcId="{2401AE6D-8DE1-4EE4-AA4F-FC0D21C51411}" destId="{2EAF7CE0-C900-4877-A779-8EA4EF28E928}" srcOrd="2" destOrd="0" parTransId="{2FF9D080-05A0-437B-9909-93A4F41DB472}" sibTransId="{452E43A0-3B44-4BE7-BA4C-B013983D80B8}"/>
    <dgm:cxn modelId="{ED682763-3DF5-44DB-A372-87F8FB6E4934}" type="presOf" srcId="{459BF38B-0083-4D8B-B287-5FF3D6DF816F}" destId="{31FDAAE2-D6F8-4B4D-A7E4-7B66BA8E4BE6}" srcOrd="0" destOrd="0" presId="urn:microsoft.com/office/officeart/2008/layout/PictureAccentList"/>
    <dgm:cxn modelId="{55B3F67A-7E31-4A1C-A3E6-50F99513C72F}" srcId="{204045BC-C8B6-4D5C-8815-EB9E9E7DB85D}" destId="{2401AE6D-8DE1-4EE4-AA4F-FC0D21C51411}" srcOrd="0" destOrd="0" parTransId="{F86392CB-BE51-4306-B4C6-9034BB50E71C}" sibTransId="{732E185B-2767-46DA-97F2-A6D35108C0B2}"/>
    <dgm:cxn modelId="{11F571FF-7137-4BC6-B67C-87516196EA23}" type="presOf" srcId="{C4C3268C-FCAD-4AE6-B751-94B119F1544F}" destId="{60C35591-9FED-4639-A173-B66D830D81E8}" srcOrd="0" destOrd="0" presId="urn:microsoft.com/office/officeart/2008/layout/PictureAccentList"/>
    <dgm:cxn modelId="{70C908A4-50BD-427C-8A4F-0149AF8B5381}" type="presOf" srcId="{2401AE6D-8DE1-4EE4-AA4F-FC0D21C51411}" destId="{ED942840-03FE-49C3-84B7-7A23FC28C86A}" srcOrd="0" destOrd="0" presId="urn:microsoft.com/office/officeart/2008/layout/PictureAccentList"/>
    <dgm:cxn modelId="{FE77C26D-3A90-4E9A-B53B-B0F6FFC697BB}" type="presOf" srcId="{FAC267B7-F167-4A1F-AB8D-8BF0B16ABBA8}" destId="{5AAD2804-F771-4C8E-9373-67947A3A8613}" srcOrd="0" destOrd="0" presId="urn:microsoft.com/office/officeart/2008/layout/PictureAccentList"/>
    <dgm:cxn modelId="{6D2BA033-D49E-4934-A9CF-BA1FC0587E6C}" srcId="{2401AE6D-8DE1-4EE4-AA4F-FC0D21C51411}" destId="{FAC267B7-F167-4A1F-AB8D-8BF0B16ABBA8}" srcOrd="4" destOrd="0" parTransId="{589A636B-9E7D-4104-9268-492188128291}" sibTransId="{F50B2D75-F636-40EC-AD16-42A8BB9CEBBC}"/>
    <dgm:cxn modelId="{CCEBAB70-78D4-4F2C-98A6-52BFE667DEDD}" type="presOf" srcId="{204045BC-C8B6-4D5C-8815-EB9E9E7DB85D}" destId="{DAC532CB-D1D4-423E-9C61-26600427408A}" srcOrd="0" destOrd="0" presId="urn:microsoft.com/office/officeart/2008/layout/PictureAccentList"/>
    <dgm:cxn modelId="{1A364012-C8F7-4284-A9BB-AC333005BF3A}" srcId="{2401AE6D-8DE1-4EE4-AA4F-FC0D21C51411}" destId="{C4C3268C-FCAD-4AE6-B751-94B119F1544F}" srcOrd="1" destOrd="0" parTransId="{948492B1-C943-4717-AE26-433258680081}" sibTransId="{AFF928D6-7B13-4961-8AE7-C4256D75483B}"/>
    <dgm:cxn modelId="{D65661DD-1604-467A-BD23-72AF1A73174F}" type="presOf" srcId="{B8A0A3D4-8C80-4FE1-8A2F-4B75A8CB4B19}" destId="{65D2773F-710B-45FB-8114-54862B2779EA}" srcOrd="0" destOrd="0" presId="urn:microsoft.com/office/officeart/2008/layout/PictureAccentList"/>
    <dgm:cxn modelId="{9D7326B6-2DE2-4E21-A48B-5225F1CE7D90}" type="presOf" srcId="{2EAF7CE0-C900-4877-A779-8EA4EF28E928}" destId="{0F72211F-CF80-489A-9BBE-49DE7C2DA7D5}" srcOrd="0" destOrd="0" presId="urn:microsoft.com/office/officeart/2008/layout/PictureAccentList"/>
    <dgm:cxn modelId="{787DBEC2-6D47-4131-956F-96220E898989}" srcId="{2401AE6D-8DE1-4EE4-AA4F-FC0D21C51411}" destId="{B8A0A3D4-8C80-4FE1-8A2F-4B75A8CB4B19}" srcOrd="0" destOrd="0" parTransId="{2F8125EF-13C4-46EE-85D0-832784474465}" sibTransId="{06540014-E450-4C73-A743-69F8433DDAD1}"/>
    <dgm:cxn modelId="{FF749E55-659C-4F7F-B340-08D524A456B9}" srcId="{2401AE6D-8DE1-4EE4-AA4F-FC0D21C51411}" destId="{459BF38B-0083-4D8B-B287-5FF3D6DF816F}" srcOrd="3" destOrd="0" parTransId="{F3BE4C0C-565F-4643-B117-70C5E8F5DCEB}" sibTransId="{FBD4EA1D-DC0F-42A1-9DFD-0C34DDC622BA}"/>
    <dgm:cxn modelId="{5FBDD050-D88B-443B-B2D5-1FE85FD0EAF5}" type="presParOf" srcId="{DAC532CB-D1D4-423E-9C61-26600427408A}" destId="{F3ACA3E3-33C0-4298-AF28-889507FEF315}" srcOrd="0" destOrd="0" presId="urn:microsoft.com/office/officeart/2008/layout/PictureAccentList"/>
    <dgm:cxn modelId="{593460DF-B3D0-4FB5-B0F2-8F7CFC1DE06F}" type="presParOf" srcId="{F3ACA3E3-33C0-4298-AF28-889507FEF315}" destId="{50560E63-8DAC-47A8-AC71-08EBA9062EE6}" srcOrd="0" destOrd="0" presId="urn:microsoft.com/office/officeart/2008/layout/PictureAccentList"/>
    <dgm:cxn modelId="{3A52FD09-45F9-44F9-8799-7A4C213DF9E8}" type="presParOf" srcId="{50560E63-8DAC-47A8-AC71-08EBA9062EE6}" destId="{ED942840-03FE-49C3-84B7-7A23FC28C86A}" srcOrd="0" destOrd="0" presId="urn:microsoft.com/office/officeart/2008/layout/PictureAccentList"/>
    <dgm:cxn modelId="{6C1BD852-0534-4D39-A24C-E480D19550D0}" type="presParOf" srcId="{F3ACA3E3-33C0-4298-AF28-889507FEF315}" destId="{525645D1-D203-48CF-9D73-A9833E8EE3FF}" srcOrd="1" destOrd="0" presId="urn:microsoft.com/office/officeart/2008/layout/PictureAccentList"/>
    <dgm:cxn modelId="{A2C65CAB-82ED-4F4E-A492-9C8BE1B82990}" type="presParOf" srcId="{525645D1-D203-48CF-9D73-A9833E8EE3FF}" destId="{BDFC5499-0FB5-4D80-B233-4BC7E300EFE4}" srcOrd="0" destOrd="0" presId="urn:microsoft.com/office/officeart/2008/layout/PictureAccentList"/>
    <dgm:cxn modelId="{6D8D12BC-6BEA-46FF-B8F5-3CCFB7DEB460}" type="presParOf" srcId="{BDFC5499-0FB5-4D80-B233-4BC7E300EFE4}" destId="{42AF93BF-8C59-4EEA-A1DE-2014F6255F98}" srcOrd="0" destOrd="0" presId="urn:microsoft.com/office/officeart/2008/layout/PictureAccentList"/>
    <dgm:cxn modelId="{A9A8C4E8-C908-4FD5-986D-458CC1825ED6}" type="presParOf" srcId="{BDFC5499-0FB5-4D80-B233-4BC7E300EFE4}" destId="{65D2773F-710B-45FB-8114-54862B2779EA}" srcOrd="1" destOrd="0" presId="urn:microsoft.com/office/officeart/2008/layout/PictureAccentList"/>
    <dgm:cxn modelId="{1B1C587F-442A-47DD-AD86-915D7AB302ED}" type="presParOf" srcId="{525645D1-D203-48CF-9D73-A9833E8EE3FF}" destId="{A0305223-2BD9-4E36-81BF-454865129A29}" srcOrd="1" destOrd="0" presId="urn:microsoft.com/office/officeart/2008/layout/PictureAccentList"/>
    <dgm:cxn modelId="{DEDA5251-BEE5-47B3-99C4-BCD63F258B7A}" type="presParOf" srcId="{A0305223-2BD9-4E36-81BF-454865129A29}" destId="{A016DE45-36C6-43F4-9F9E-6DD653B173EB}" srcOrd="0" destOrd="0" presId="urn:microsoft.com/office/officeart/2008/layout/PictureAccentList"/>
    <dgm:cxn modelId="{814B8126-5036-4FA7-AC10-B08793CD01F6}" type="presParOf" srcId="{A0305223-2BD9-4E36-81BF-454865129A29}" destId="{60C35591-9FED-4639-A173-B66D830D81E8}" srcOrd="1" destOrd="0" presId="urn:microsoft.com/office/officeart/2008/layout/PictureAccentList"/>
    <dgm:cxn modelId="{1304DF3F-C1CD-4886-9957-AC29592A4E80}" type="presParOf" srcId="{525645D1-D203-48CF-9D73-A9833E8EE3FF}" destId="{54B57A86-1FB3-41C0-A1FC-2D023A22D586}" srcOrd="2" destOrd="0" presId="urn:microsoft.com/office/officeart/2008/layout/PictureAccentList"/>
    <dgm:cxn modelId="{81DAE347-B0B4-40E4-B417-52F56DE2EC17}" type="presParOf" srcId="{54B57A86-1FB3-41C0-A1FC-2D023A22D586}" destId="{B786B59E-7D97-4EF2-A026-02648B28AF2B}" srcOrd="0" destOrd="0" presId="urn:microsoft.com/office/officeart/2008/layout/PictureAccentList"/>
    <dgm:cxn modelId="{D764E4AF-0064-4E49-9855-2CFC9C8288D7}" type="presParOf" srcId="{54B57A86-1FB3-41C0-A1FC-2D023A22D586}" destId="{0F72211F-CF80-489A-9BBE-49DE7C2DA7D5}" srcOrd="1" destOrd="0" presId="urn:microsoft.com/office/officeart/2008/layout/PictureAccentList"/>
    <dgm:cxn modelId="{3E9F7442-47AF-4A44-8F54-F1AEC494CBBF}" type="presParOf" srcId="{525645D1-D203-48CF-9D73-A9833E8EE3FF}" destId="{96CD5F14-44EA-4A58-B6F9-1B0BD71A428C}" srcOrd="3" destOrd="0" presId="urn:microsoft.com/office/officeart/2008/layout/PictureAccentList"/>
    <dgm:cxn modelId="{7F646A0D-0EC6-4FE3-8BE2-06360107B1EC}" type="presParOf" srcId="{96CD5F14-44EA-4A58-B6F9-1B0BD71A428C}" destId="{C372BEEA-36C7-41AF-9BB0-E6159B1C74CA}" srcOrd="0" destOrd="0" presId="urn:microsoft.com/office/officeart/2008/layout/PictureAccentList"/>
    <dgm:cxn modelId="{C67B0641-C95D-4426-8B29-29BCB9734AD6}" type="presParOf" srcId="{96CD5F14-44EA-4A58-B6F9-1B0BD71A428C}" destId="{31FDAAE2-D6F8-4B4D-A7E4-7B66BA8E4BE6}" srcOrd="1" destOrd="0" presId="urn:microsoft.com/office/officeart/2008/layout/PictureAccentList"/>
    <dgm:cxn modelId="{70E3293C-567D-4645-AD03-E89947384081}" type="presParOf" srcId="{525645D1-D203-48CF-9D73-A9833E8EE3FF}" destId="{A4E24CE6-609E-40CA-88C9-181266BD3629}" srcOrd="4" destOrd="0" presId="urn:microsoft.com/office/officeart/2008/layout/PictureAccentList"/>
    <dgm:cxn modelId="{9ECD3686-44B9-4EC3-97D6-C73A5FB42821}" type="presParOf" srcId="{A4E24CE6-609E-40CA-88C9-181266BD3629}" destId="{29B6A9A5-0722-4F45-8B69-2DD92D2FED15}" srcOrd="0" destOrd="0" presId="urn:microsoft.com/office/officeart/2008/layout/PictureAccentList"/>
    <dgm:cxn modelId="{35858A34-9C8F-465F-A1A8-6B6C65CEB8F7}" type="presParOf" srcId="{A4E24CE6-609E-40CA-88C9-181266BD3629}" destId="{5AAD2804-F771-4C8E-9373-67947A3A861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746AF-E770-4226-B6E4-C8E1D0504608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91BB04-A508-4C81-AA6F-610439B91CC3}">
      <dgm:prSet phldrT="[Text]"/>
      <dgm:spPr/>
      <dgm:t>
        <a:bodyPr/>
        <a:lstStyle/>
        <a:p>
          <a:r>
            <a:rPr lang="en-US" b="1" dirty="0" smtClean="0"/>
            <a:t>The War at Sea</a:t>
          </a:r>
          <a:endParaRPr lang="en-US" b="1" dirty="0"/>
        </a:p>
      </dgm:t>
    </dgm:pt>
    <dgm:pt modelId="{33A7EA03-BDDD-41BE-866B-D49AD8B13D39}" type="parTrans" cxnId="{3A1EAE59-6241-4DD8-8411-B6D7D1011A4F}">
      <dgm:prSet/>
      <dgm:spPr/>
      <dgm:t>
        <a:bodyPr/>
        <a:lstStyle/>
        <a:p>
          <a:endParaRPr lang="en-US"/>
        </a:p>
      </dgm:t>
    </dgm:pt>
    <dgm:pt modelId="{F77710E6-B9EE-4776-AD2F-9373D3703E02}" type="sibTrans" cxnId="{3A1EAE59-6241-4DD8-8411-B6D7D1011A4F}">
      <dgm:prSet/>
      <dgm:spPr/>
      <dgm:t>
        <a:bodyPr/>
        <a:lstStyle/>
        <a:p>
          <a:endParaRPr lang="en-US"/>
        </a:p>
      </dgm:t>
    </dgm:pt>
    <dgm:pt modelId="{A74291F8-61A5-41B3-9FCF-D77CC7709E5A}">
      <dgm:prSet phldrT="[Text]" custT="1"/>
      <dgm:spPr/>
      <dgm:t>
        <a:bodyPr anchor="t"/>
        <a:lstStyle/>
        <a:p>
          <a:r>
            <a:rPr lang="en-US" sz="1400" b="1" dirty="0" smtClean="0"/>
            <a:t>British Blockade</a:t>
          </a:r>
          <a:endParaRPr lang="en-US" sz="1400" b="1" dirty="0"/>
        </a:p>
      </dgm:t>
    </dgm:pt>
    <dgm:pt modelId="{DC8F49BC-1FD8-4BDA-A765-C7E5370A5A63}" type="parTrans" cxnId="{929B3383-D188-4271-9D70-F582269004E7}">
      <dgm:prSet/>
      <dgm:spPr/>
      <dgm:t>
        <a:bodyPr/>
        <a:lstStyle/>
        <a:p>
          <a:endParaRPr lang="en-US"/>
        </a:p>
      </dgm:t>
    </dgm:pt>
    <dgm:pt modelId="{6A17DB98-D4A3-4410-BDD3-C9B48218E11F}" type="sibTrans" cxnId="{929B3383-D188-4271-9D70-F582269004E7}">
      <dgm:prSet/>
      <dgm:spPr/>
      <dgm:t>
        <a:bodyPr/>
        <a:lstStyle/>
        <a:p>
          <a:endParaRPr lang="en-US"/>
        </a:p>
      </dgm:t>
    </dgm:pt>
    <dgm:pt modelId="{1719AE2E-9447-478A-A8D8-87A0237E7299}">
      <dgm:prSet phldrT="[Text]" custT="1"/>
      <dgm:spPr/>
      <dgm:t>
        <a:bodyPr anchor="t"/>
        <a:lstStyle/>
        <a:p>
          <a:r>
            <a:rPr lang="en-US" sz="1400" b="1" dirty="0" smtClean="0"/>
            <a:t>Sinking of the </a:t>
          </a:r>
          <a:r>
            <a:rPr lang="en-US" sz="1400" b="1" i="1" dirty="0" smtClean="0"/>
            <a:t>Lusitania</a:t>
          </a:r>
          <a:endParaRPr lang="en-US" sz="1400" b="1" dirty="0"/>
        </a:p>
      </dgm:t>
    </dgm:pt>
    <dgm:pt modelId="{4941C96C-EE5B-4C1D-A9D4-26FEA8FB3F79}" type="parTrans" cxnId="{4CF24013-9238-4FE3-86F7-A151B085037E}">
      <dgm:prSet/>
      <dgm:spPr/>
      <dgm:t>
        <a:bodyPr/>
        <a:lstStyle/>
        <a:p>
          <a:endParaRPr lang="en-US"/>
        </a:p>
      </dgm:t>
    </dgm:pt>
    <dgm:pt modelId="{2D95430B-D851-4839-8456-09AA9E1D0ABF}" type="sibTrans" cxnId="{4CF24013-9238-4FE3-86F7-A151B085037E}">
      <dgm:prSet/>
      <dgm:spPr/>
      <dgm:t>
        <a:bodyPr/>
        <a:lstStyle/>
        <a:p>
          <a:endParaRPr lang="en-US"/>
        </a:p>
      </dgm:t>
    </dgm:pt>
    <dgm:pt modelId="{6B8457C9-4E4F-4D21-B194-DB149873EE77}">
      <dgm:prSet phldrT="[Text]" custT="1"/>
      <dgm:spPr/>
      <dgm:t>
        <a:bodyPr anchor="t"/>
        <a:lstStyle/>
        <a:p>
          <a:r>
            <a:rPr lang="en-US" sz="1400" b="1" i="1" dirty="0" smtClean="0"/>
            <a:t>The Sussex </a:t>
          </a:r>
          <a:r>
            <a:rPr lang="en-US" sz="1400" b="1" i="0" dirty="0" smtClean="0"/>
            <a:t>Pledge</a:t>
          </a:r>
          <a:endParaRPr lang="en-US" sz="1400" b="1" i="1" dirty="0"/>
        </a:p>
      </dgm:t>
    </dgm:pt>
    <dgm:pt modelId="{9CB2E527-56D0-48A2-AC85-1EB60FCDC9E6}" type="parTrans" cxnId="{DB15617F-1881-449A-9206-7C2B7641BAED}">
      <dgm:prSet/>
      <dgm:spPr/>
      <dgm:t>
        <a:bodyPr/>
        <a:lstStyle/>
        <a:p>
          <a:endParaRPr lang="en-US"/>
        </a:p>
      </dgm:t>
    </dgm:pt>
    <dgm:pt modelId="{8A3C9A06-E89F-46DD-BC3C-15C51A8C8502}" type="sibTrans" cxnId="{DB15617F-1881-449A-9206-7C2B7641BAED}">
      <dgm:prSet/>
      <dgm:spPr/>
      <dgm:t>
        <a:bodyPr/>
        <a:lstStyle/>
        <a:p>
          <a:endParaRPr lang="en-US"/>
        </a:p>
      </dgm:t>
    </dgm:pt>
    <dgm:pt modelId="{CFF54B81-6F6A-4ED5-A985-234A8D007DE1}">
      <dgm:prSet custT="1"/>
      <dgm:spPr/>
      <dgm:t>
        <a:bodyPr anchor="t"/>
        <a:lstStyle/>
        <a:p>
          <a:r>
            <a:rPr lang="en-US" sz="1400" b="1" dirty="0" smtClean="0"/>
            <a:t>Unrestricted Submarine Warfare</a:t>
          </a:r>
          <a:endParaRPr lang="en-US" sz="1400" b="1" dirty="0"/>
        </a:p>
      </dgm:t>
    </dgm:pt>
    <dgm:pt modelId="{EA77BD86-686A-4B10-81F4-37B46DB73CA8}" type="parTrans" cxnId="{442CA025-D29A-49AB-8DD4-973CD1A3553F}">
      <dgm:prSet/>
      <dgm:spPr/>
      <dgm:t>
        <a:bodyPr/>
        <a:lstStyle/>
        <a:p>
          <a:endParaRPr lang="en-US"/>
        </a:p>
      </dgm:t>
    </dgm:pt>
    <dgm:pt modelId="{A337347C-0E41-477C-87F5-DE99B7B4BD3A}" type="sibTrans" cxnId="{442CA025-D29A-49AB-8DD4-973CD1A3553F}">
      <dgm:prSet/>
      <dgm:spPr/>
      <dgm:t>
        <a:bodyPr/>
        <a:lstStyle/>
        <a:p>
          <a:endParaRPr lang="en-US"/>
        </a:p>
      </dgm:t>
    </dgm:pt>
    <dgm:pt modelId="{A50C9BDA-C974-4CFA-9EF1-21D982438245}" type="pres">
      <dgm:prSet presAssocID="{5EE746AF-E770-4226-B6E4-C8E1D05046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207CC-645F-4BEA-B8EA-5E9326097180}" type="pres">
      <dgm:prSet presAssocID="{C791BB04-A508-4C81-AA6F-610439B91CC3}" presName="roof" presStyleLbl="dkBgShp" presStyleIdx="0" presStyleCnt="2"/>
      <dgm:spPr/>
      <dgm:t>
        <a:bodyPr/>
        <a:lstStyle/>
        <a:p>
          <a:endParaRPr lang="en-US"/>
        </a:p>
      </dgm:t>
    </dgm:pt>
    <dgm:pt modelId="{ADAA7ACE-CB98-43E2-B861-8887562D55A0}" type="pres">
      <dgm:prSet presAssocID="{C791BB04-A508-4C81-AA6F-610439B91CC3}" presName="pillars" presStyleCnt="0"/>
      <dgm:spPr/>
    </dgm:pt>
    <dgm:pt modelId="{A99D0CB2-652C-4F75-B40E-38F51255720A}" type="pres">
      <dgm:prSet presAssocID="{C791BB04-A508-4C81-AA6F-610439B91CC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2B96A-8647-44FB-BC25-82AFE22572F4}" type="pres">
      <dgm:prSet presAssocID="{1719AE2E-9447-478A-A8D8-87A0237E729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D2316-82BD-4D1D-9350-7BD6EB66879C}" type="pres">
      <dgm:prSet presAssocID="{6B8457C9-4E4F-4D21-B194-DB149873EE7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85FD7-2EE5-4314-B6B7-79DACAE3C4F1}" type="pres">
      <dgm:prSet presAssocID="{CFF54B81-6F6A-4ED5-A985-234A8D007DE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D308C-12CB-4155-8813-3675FCE82863}" type="pres">
      <dgm:prSet presAssocID="{C791BB04-A508-4C81-AA6F-610439B91CC3}" presName="base" presStyleLbl="dkBgShp" presStyleIdx="1" presStyleCnt="2"/>
      <dgm:spPr/>
    </dgm:pt>
  </dgm:ptLst>
  <dgm:cxnLst>
    <dgm:cxn modelId="{2258F2F3-5E4B-4ADA-9EFC-A96E22695C9C}" type="presOf" srcId="{C791BB04-A508-4C81-AA6F-610439B91CC3}" destId="{146207CC-645F-4BEA-B8EA-5E9326097180}" srcOrd="0" destOrd="0" presId="urn:microsoft.com/office/officeart/2005/8/layout/hList3"/>
    <dgm:cxn modelId="{00B7AD3A-B591-4F57-B4B6-43C2087653BB}" type="presOf" srcId="{5EE746AF-E770-4226-B6E4-C8E1D0504608}" destId="{A50C9BDA-C974-4CFA-9EF1-21D982438245}" srcOrd="0" destOrd="0" presId="urn:microsoft.com/office/officeart/2005/8/layout/hList3"/>
    <dgm:cxn modelId="{F55F1405-74A0-4CAC-91EC-0EF38498C1EE}" type="presOf" srcId="{CFF54B81-6F6A-4ED5-A985-234A8D007DE1}" destId="{31585FD7-2EE5-4314-B6B7-79DACAE3C4F1}" srcOrd="0" destOrd="0" presId="urn:microsoft.com/office/officeart/2005/8/layout/hList3"/>
    <dgm:cxn modelId="{FCD9463D-B5A5-4618-975E-538966B87998}" type="presOf" srcId="{1719AE2E-9447-478A-A8D8-87A0237E7299}" destId="{3182B96A-8647-44FB-BC25-82AFE22572F4}" srcOrd="0" destOrd="0" presId="urn:microsoft.com/office/officeart/2005/8/layout/hList3"/>
    <dgm:cxn modelId="{DB15617F-1881-449A-9206-7C2B7641BAED}" srcId="{C791BB04-A508-4C81-AA6F-610439B91CC3}" destId="{6B8457C9-4E4F-4D21-B194-DB149873EE77}" srcOrd="2" destOrd="0" parTransId="{9CB2E527-56D0-48A2-AC85-1EB60FCDC9E6}" sibTransId="{8A3C9A06-E89F-46DD-BC3C-15C51A8C8502}"/>
    <dgm:cxn modelId="{3B51FDAB-2262-4637-A419-CA04A60F8667}" type="presOf" srcId="{6B8457C9-4E4F-4D21-B194-DB149873EE77}" destId="{68AD2316-82BD-4D1D-9350-7BD6EB66879C}" srcOrd="0" destOrd="0" presId="urn:microsoft.com/office/officeart/2005/8/layout/hList3"/>
    <dgm:cxn modelId="{4CF24013-9238-4FE3-86F7-A151B085037E}" srcId="{C791BB04-A508-4C81-AA6F-610439B91CC3}" destId="{1719AE2E-9447-478A-A8D8-87A0237E7299}" srcOrd="1" destOrd="0" parTransId="{4941C96C-EE5B-4C1D-A9D4-26FEA8FB3F79}" sibTransId="{2D95430B-D851-4839-8456-09AA9E1D0ABF}"/>
    <dgm:cxn modelId="{442CA025-D29A-49AB-8DD4-973CD1A3553F}" srcId="{C791BB04-A508-4C81-AA6F-610439B91CC3}" destId="{CFF54B81-6F6A-4ED5-A985-234A8D007DE1}" srcOrd="3" destOrd="0" parTransId="{EA77BD86-686A-4B10-81F4-37B46DB73CA8}" sibTransId="{A337347C-0E41-477C-87F5-DE99B7B4BD3A}"/>
    <dgm:cxn modelId="{D717C930-1AAF-4A89-B31A-BD980A11FCAC}" type="presOf" srcId="{A74291F8-61A5-41B3-9FCF-D77CC7709E5A}" destId="{A99D0CB2-652C-4F75-B40E-38F51255720A}" srcOrd="0" destOrd="0" presId="urn:microsoft.com/office/officeart/2005/8/layout/hList3"/>
    <dgm:cxn modelId="{929B3383-D188-4271-9D70-F582269004E7}" srcId="{C791BB04-A508-4C81-AA6F-610439B91CC3}" destId="{A74291F8-61A5-41B3-9FCF-D77CC7709E5A}" srcOrd="0" destOrd="0" parTransId="{DC8F49BC-1FD8-4BDA-A765-C7E5370A5A63}" sibTransId="{6A17DB98-D4A3-4410-BDD3-C9B48218E11F}"/>
    <dgm:cxn modelId="{3A1EAE59-6241-4DD8-8411-B6D7D1011A4F}" srcId="{5EE746AF-E770-4226-B6E4-C8E1D0504608}" destId="{C791BB04-A508-4C81-AA6F-610439B91CC3}" srcOrd="0" destOrd="0" parTransId="{33A7EA03-BDDD-41BE-866B-D49AD8B13D39}" sibTransId="{F77710E6-B9EE-4776-AD2F-9373D3703E02}"/>
    <dgm:cxn modelId="{04AB49BA-1BEE-4877-89E5-0EF30D151EA1}" type="presParOf" srcId="{A50C9BDA-C974-4CFA-9EF1-21D982438245}" destId="{146207CC-645F-4BEA-B8EA-5E9326097180}" srcOrd="0" destOrd="0" presId="urn:microsoft.com/office/officeart/2005/8/layout/hList3"/>
    <dgm:cxn modelId="{583149D6-ACA0-4722-8756-903DD06AC176}" type="presParOf" srcId="{A50C9BDA-C974-4CFA-9EF1-21D982438245}" destId="{ADAA7ACE-CB98-43E2-B861-8887562D55A0}" srcOrd="1" destOrd="0" presId="urn:microsoft.com/office/officeart/2005/8/layout/hList3"/>
    <dgm:cxn modelId="{7B3B64D4-9009-4712-B3F7-F8E1EA49C75E}" type="presParOf" srcId="{ADAA7ACE-CB98-43E2-B861-8887562D55A0}" destId="{A99D0CB2-652C-4F75-B40E-38F51255720A}" srcOrd="0" destOrd="0" presId="urn:microsoft.com/office/officeart/2005/8/layout/hList3"/>
    <dgm:cxn modelId="{99B3AD58-867F-42BD-84D3-5B6547FD07B9}" type="presParOf" srcId="{ADAA7ACE-CB98-43E2-B861-8887562D55A0}" destId="{3182B96A-8647-44FB-BC25-82AFE22572F4}" srcOrd="1" destOrd="0" presId="urn:microsoft.com/office/officeart/2005/8/layout/hList3"/>
    <dgm:cxn modelId="{06939A87-BDBC-42F0-BF59-052CFC23E1C8}" type="presParOf" srcId="{ADAA7ACE-CB98-43E2-B861-8887562D55A0}" destId="{68AD2316-82BD-4D1D-9350-7BD6EB66879C}" srcOrd="2" destOrd="0" presId="urn:microsoft.com/office/officeart/2005/8/layout/hList3"/>
    <dgm:cxn modelId="{B53E681F-B8A1-40FD-99DB-290E4F20F71C}" type="presParOf" srcId="{ADAA7ACE-CB98-43E2-B861-8887562D55A0}" destId="{31585FD7-2EE5-4314-B6B7-79DACAE3C4F1}" srcOrd="3" destOrd="0" presId="urn:microsoft.com/office/officeart/2005/8/layout/hList3"/>
    <dgm:cxn modelId="{40405CF2-8F29-4EA7-9186-BCEF9E0F070A}" type="presParOf" srcId="{A50C9BDA-C974-4CFA-9EF1-21D982438245}" destId="{D7FD308C-12CB-4155-8813-3675FCE828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CDB99-62DE-41E3-90C2-DAB13774B74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E608629-DDF2-43CE-9DB7-019B21CA1FC7}">
      <dgm:prSet phldrT="[Text]" custT="1"/>
      <dgm:spPr/>
      <dgm:t>
        <a:bodyPr anchor="t"/>
        <a:lstStyle/>
        <a:p>
          <a:r>
            <a:rPr lang="en-US" sz="1200" b="1" dirty="0" smtClean="0"/>
            <a:t>American Expeditionary Force</a:t>
          </a:r>
          <a:endParaRPr lang="en-US" sz="1200" b="1" dirty="0"/>
        </a:p>
      </dgm:t>
    </dgm:pt>
    <dgm:pt modelId="{08994851-3428-4D4E-BAE6-EECC7B692C83}" type="parTrans" cxnId="{116198A0-A1AC-4666-BAD9-BB0779C2A6EF}">
      <dgm:prSet/>
      <dgm:spPr/>
      <dgm:t>
        <a:bodyPr/>
        <a:lstStyle/>
        <a:p>
          <a:endParaRPr lang="en-US"/>
        </a:p>
      </dgm:t>
    </dgm:pt>
    <dgm:pt modelId="{EB1D912C-A874-40A4-8B2D-955C4722C36E}" type="sibTrans" cxnId="{116198A0-A1AC-4666-BAD9-BB0779C2A6EF}">
      <dgm:prSet/>
      <dgm:spPr/>
      <dgm:t>
        <a:bodyPr/>
        <a:lstStyle/>
        <a:p>
          <a:endParaRPr lang="en-US"/>
        </a:p>
      </dgm:t>
    </dgm:pt>
    <dgm:pt modelId="{958F1748-9DB0-4478-9961-3EC8FC1E134B}">
      <dgm:prSet phldrT="[Text]" custT="1"/>
      <dgm:spPr/>
      <dgm:t>
        <a:bodyPr anchor="t"/>
        <a:lstStyle/>
        <a:p>
          <a:r>
            <a:rPr lang="en-US" sz="1200" b="1" dirty="0" smtClean="0"/>
            <a:t>General John J. Pershing</a:t>
          </a:r>
          <a:endParaRPr lang="en-US" sz="1200" b="1" dirty="0"/>
        </a:p>
      </dgm:t>
    </dgm:pt>
    <dgm:pt modelId="{D478E34C-411B-4723-8BD1-50F1007E7581}" type="parTrans" cxnId="{81E317C3-BDD9-46AB-A1CE-DF2FB167A6C8}">
      <dgm:prSet/>
      <dgm:spPr/>
      <dgm:t>
        <a:bodyPr/>
        <a:lstStyle/>
        <a:p>
          <a:endParaRPr lang="en-US"/>
        </a:p>
      </dgm:t>
    </dgm:pt>
    <dgm:pt modelId="{D6C9B54B-F28D-425F-B77E-9DE9BC7A09A8}" type="sibTrans" cxnId="{81E317C3-BDD9-46AB-A1CE-DF2FB167A6C8}">
      <dgm:prSet/>
      <dgm:spPr/>
      <dgm:t>
        <a:bodyPr/>
        <a:lstStyle/>
        <a:p>
          <a:endParaRPr lang="en-US"/>
        </a:p>
      </dgm:t>
    </dgm:pt>
    <dgm:pt modelId="{8477396F-20A1-4CF7-A4F8-C779154AF5E9}">
      <dgm:prSet phldrT="[Text]" custT="1"/>
      <dgm:spPr/>
      <dgm:t>
        <a:bodyPr anchor="t"/>
        <a:lstStyle/>
        <a:p>
          <a:r>
            <a:rPr lang="en-US" sz="1200" b="1" dirty="0" smtClean="0"/>
            <a:t>African Americans</a:t>
          </a:r>
          <a:endParaRPr lang="en-US" sz="1200" b="1" dirty="0"/>
        </a:p>
      </dgm:t>
    </dgm:pt>
    <dgm:pt modelId="{F2D4A240-7361-4C3A-951C-8AA95B58D5B4}" type="parTrans" cxnId="{71EDF20A-96DE-4BA9-83C1-0E2EED5B02D8}">
      <dgm:prSet/>
      <dgm:spPr/>
      <dgm:t>
        <a:bodyPr/>
        <a:lstStyle/>
        <a:p>
          <a:endParaRPr lang="en-US"/>
        </a:p>
      </dgm:t>
    </dgm:pt>
    <dgm:pt modelId="{4FCF18D1-F03A-4283-8A06-03DF333E6B8D}" type="sibTrans" cxnId="{71EDF20A-96DE-4BA9-83C1-0E2EED5B02D8}">
      <dgm:prSet/>
      <dgm:spPr/>
      <dgm:t>
        <a:bodyPr/>
        <a:lstStyle/>
        <a:p>
          <a:endParaRPr lang="en-US"/>
        </a:p>
      </dgm:t>
    </dgm:pt>
    <dgm:pt modelId="{87658F74-5B27-4D5F-BB09-9CACBD3E3341}" type="pres">
      <dgm:prSet presAssocID="{054CDB99-62DE-41E3-90C2-DAB13774B74B}" presName="linearFlow" presStyleCnt="0">
        <dgm:presLayoutVars>
          <dgm:dir/>
          <dgm:resizeHandles val="exact"/>
        </dgm:presLayoutVars>
      </dgm:prSet>
      <dgm:spPr/>
    </dgm:pt>
    <dgm:pt modelId="{FC95CE8E-21A1-499D-A22D-C56ECA0BADB7}" type="pres">
      <dgm:prSet presAssocID="{FE608629-DDF2-43CE-9DB7-019B21CA1FC7}" presName="composite" presStyleCnt="0"/>
      <dgm:spPr/>
    </dgm:pt>
    <dgm:pt modelId="{A5DC83C8-A076-481E-AF0E-D6AAA3267D4A}" type="pres">
      <dgm:prSet presAssocID="{FE608629-DDF2-43CE-9DB7-019B21CA1F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268BA40-D2CC-4920-962A-F42D1D4FCE5F}" type="pres">
      <dgm:prSet presAssocID="{FE608629-DDF2-43CE-9DB7-019B21CA1FC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96B7-53F3-435A-BA40-2B38613D0061}" type="pres">
      <dgm:prSet presAssocID="{EB1D912C-A874-40A4-8B2D-955C4722C36E}" presName="spacing" presStyleCnt="0"/>
      <dgm:spPr/>
    </dgm:pt>
    <dgm:pt modelId="{7B9B5F1C-637B-43CE-8DBB-DA7242174A17}" type="pres">
      <dgm:prSet presAssocID="{958F1748-9DB0-4478-9961-3EC8FC1E134B}" presName="composite" presStyleCnt="0"/>
      <dgm:spPr/>
    </dgm:pt>
    <dgm:pt modelId="{13778713-8B9A-44D6-9076-167348353082}" type="pres">
      <dgm:prSet presAssocID="{958F1748-9DB0-4478-9961-3EC8FC1E134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88DE10-0F2F-4762-8114-E701E6E3C203}" type="pres">
      <dgm:prSet presAssocID="{958F1748-9DB0-4478-9961-3EC8FC1E13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F493F-68E2-4FFA-8D58-228C7AC5F2F9}" type="pres">
      <dgm:prSet presAssocID="{D6C9B54B-F28D-425F-B77E-9DE9BC7A09A8}" presName="spacing" presStyleCnt="0"/>
      <dgm:spPr/>
    </dgm:pt>
    <dgm:pt modelId="{24BABE58-B6FA-4FDE-AAA2-5171AB97DB6E}" type="pres">
      <dgm:prSet presAssocID="{8477396F-20A1-4CF7-A4F8-C779154AF5E9}" presName="composite" presStyleCnt="0"/>
      <dgm:spPr/>
    </dgm:pt>
    <dgm:pt modelId="{A2400DC0-70A8-499E-A599-C7BAD8A6C5A0}" type="pres">
      <dgm:prSet presAssocID="{8477396F-20A1-4CF7-A4F8-C779154AF5E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EE25B77-92AD-435C-B851-F2BEA695DB9C}" type="pres">
      <dgm:prSet presAssocID="{8477396F-20A1-4CF7-A4F8-C779154AF5E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939B7-D44B-40B0-BD2A-58ED53A55EDA}" type="presOf" srcId="{958F1748-9DB0-4478-9961-3EC8FC1E134B}" destId="{1588DE10-0F2F-4762-8114-E701E6E3C203}" srcOrd="0" destOrd="0" presId="urn:microsoft.com/office/officeart/2005/8/layout/vList3"/>
    <dgm:cxn modelId="{38A075C4-6B3C-4088-8E02-C23F1328D1AC}" type="presOf" srcId="{054CDB99-62DE-41E3-90C2-DAB13774B74B}" destId="{87658F74-5B27-4D5F-BB09-9CACBD3E3341}" srcOrd="0" destOrd="0" presId="urn:microsoft.com/office/officeart/2005/8/layout/vList3"/>
    <dgm:cxn modelId="{89F54BF7-A778-45B4-A912-119C1B89A2ED}" type="presOf" srcId="{FE608629-DDF2-43CE-9DB7-019B21CA1FC7}" destId="{C268BA40-D2CC-4920-962A-F42D1D4FCE5F}" srcOrd="0" destOrd="0" presId="urn:microsoft.com/office/officeart/2005/8/layout/vList3"/>
    <dgm:cxn modelId="{81E317C3-BDD9-46AB-A1CE-DF2FB167A6C8}" srcId="{054CDB99-62DE-41E3-90C2-DAB13774B74B}" destId="{958F1748-9DB0-4478-9961-3EC8FC1E134B}" srcOrd="1" destOrd="0" parTransId="{D478E34C-411B-4723-8BD1-50F1007E7581}" sibTransId="{D6C9B54B-F28D-425F-B77E-9DE9BC7A09A8}"/>
    <dgm:cxn modelId="{116198A0-A1AC-4666-BAD9-BB0779C2A6EF}" srcId="{054CDB99-62DE-41E3-90C2-DAB13774B74B}" destId="{FE608629-DDF2-43CE-9DB7-019B21CA1FC7}" srcOrd="0" destOrd="0" parTransId="{08994851-3428-4D4E-BAE6-EECC7B692C83}" sibTransId="{EB1D912C-A874-40A4-8B2D-955C4722C36E}"/>
    <dgm:cxn modelId="{71EDF20A-96DE-4BA9-83C1-0E2EED5B02D8}" srcId="{054CDB99-62DE-41E3-90C2-DAB13774B74B}" destId="{8477396F-20A1-4CF7-A4F8-C779154AF5E9}" srcOrd="2" destOrd="0" parTransId="{F2D4A240-7361-4C3A-951C-8AA95B58D5B4}" sibTransId="{4FCF18D1-F03A-4283-8A06-03DF333E6B8D}"/>
    <dgm:cxn modelId="{23265328-F294-4526-9E50-5A5A7B3BE5DB}" type="presOf" srcId="{8477396F-20A1-4CF7-A4F8-C779154AF5E9}" destId="{CEE25B77-92AD-435C-B851-F2BEA695DB9C}" srcOrd="0" destOrd="0" presId="urn:microsoft.com/office/officeart/2005/8/layout/vList3"/>
    <dgm:cxn modelId="{AB99FDD4-E6E6-4D8A-A49F-CB69368EC290}" type="presParOf" srcId="{87658F74-5B27-4D5F-BB09-9CACBD3E3341}" destId="{FC95CE8E-21A1-499D-A22D-C56ECA0BADB7}" srcOrd="0" destOrd="0" presId="urn:microsoft.com/office/officeart/2005/8/layout/vList3"/>
    <dgm:cxn modelId="{8B8522C2-9C86-46D1-8D6E-D42391608D10}" type="presParOf" srcId="{FC95CE8E-21A1-499D-A22D-C56ECA0BADB7}" destId="{A5DC83C8-A076-481E-AF0E-D6AAA3267D4A}" srcOrd="0" destOrd="0" presId="urn:microsoft.com/office/officeart/2005/8/layout/vList3"/>
    <dgm:cxn modelId="{2035BA9B-4C95-4EE3-B713-751666A916BB}" type="presParOf" srcId="{FC95CE8E-21A1-499D-A22D-C56ECA0BADB7}" destId="{C268BA40-D2CC-4920-962A-F42D1D4FCE5F}" srcOrd="1" destOrd="0" presId="urn:microsoft.com/office/officeart/2005/8/layout/vList3"/>
    <dgm:cxn modelId="{B453A7DB-3615-44D0-A98F-B5AAD9BB7DA9}" type="presParOf" srcId="{87658F74-5B27-4D5F-BB09-9CACBD3E3341}" destId="{1C1496B7-53F3-435A-BA40-2B38613D0061}" srcOrd="1" destOrd="0" presId="urn:microsoft.com/office/officeart/2005/8/layout/vList3"/>
    <dgm:cxn modelId="{0C60A51E-03AE-4D82-976F-4E64E5881A88}" type="presParOf" srcId="{87658F74-5B27-4D5F-BB09-9CACBD3E3341}" destId="{7B9B5F1C-637B-43CE-8DBB-DA7242174A17}" srcOrd="2" destOrd="0" presId="urn:microsoft.com/office/officeart/2005/8/layout/vList3"/>
    <dgm:cxn modelId="{298A816F-E95C-4C90-9C40-7F61B9ACCFEC}" type="presParOf" srcId="{7B9B5F1C-637B-43CE-8DBB-DA7242174A17}" destId="{13778713-8B9A-44D6-9076-167348353082}" srcOrd="0" destOrd="0" presId="urn:microsoft.com/office/officeart/2005/8/layout/vList3"/>
    <dgm:cxn modelId="{A7B0E58E-A254-441C-A7FF-37181A4C4D6C}" type="presParOf" srcId="{7B9B5F1C-637B-43CE-8DBB-DA7242174A17}" destId="{1588DE10-0F2F-4762-8114-E701E6E3C203}" srcOrd="1" destOrd="0" presId="urn:microsoft.com/office/officeart/2005/8/layout/vList3"/>
    <dgm:cxn modelId="{C97C4EF4-77D8-4AD8-B0EF-0334A767348D}" type="presParOf" srcId="{87658F74-5B27-4D5F-BB09-9CACBD3E3341}" destId="{0CAF493F-68E2-4FFA-8D58-228C7AC5F2F9}" srcOrd="3" destOrd="0" presId="urn:microsoft.com/office/officeart/2005/8/layout/vList3"/>
    <dgm:cxn modelId="{3D1AF163-0044-4119-A45C-41FB12A64AC0}" type="presParOf" srcId="{87658F74-5B27-4D5F-BB09-9CACBD3E3341}" destId="{24BABE58-B6FA-4FDE-AAA2-5171AB97DB6E}" srcOrd="4" destOrd="0" presId="urn:microsoft.com/office/officeart/2005/8/layout/vList3"/>
    <dgm:cxn modelId="{E8EA379A-3849-4B75-9333-0BBC3503DC8B}" type="presParOf" srcId="{24BABE58-B6FA-4FDE-AAA2-5171AB97DB6E}" destId="{A2400DC0-70A8-499E-A599-C7BAD8A6C5A0}" srcOrd="0" destOrd="0" presId="urn:microsoft.com/office/officeart/2005/8/layout/vList3"/>
    <dgm:cxn modelId="{C03AEB9F-EA18-4A75-94CB-F224FD17254C}" type="presParOf" srcId="{24BABE58-B6FA-4FDE-AAA2-5171AB97DB6E}" destId="{CEE25B77-92AD-435C-B851-F2BEA695DB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4CDB99-62DE-41E3-90C2-DAB13774B74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E608629-DDF2-43CE-9DB7-019B21CA1FC7}">
      <dgm:prSet phldrT="[Text]" custT="1"/>
      <dgm:spPr/>
      <dgm:t>
        <a:bodyPr anchor="t"/>
        <a:lstStyle/>
        <a:p>
          <a:r>
            <a:rPr lang="en-US" sz="1200" b="1" dirty="0" smtClean="0"/>
            <a:t>Argonne Forest</a:t>
          </a:r>
          <a:endParaRPr lang="en-US" sz="1200" b="1" dirty="0"/>
        </a:p>
      </dgm:t>
    </dgm:pt>
    <dgm:pt modelId="{08994851-3428-4D4E-BAE6-EECC7B692C83}" type="parTrans" cxnId="{116198A0-A1AC-4666-BAD9-BB0779C2A6EF}">
      <dgm:prSet/>
      <dgm:spPr/>
      <dgm:t>
        <a:bodyPr/>
        <a:lstStyle/>
        <a:p>
          <a:endParaRPr lang="en-US"/>
        </a:p>
      </dgm:t>
    </dgm:pt>
    <dgm:pt modelId="{EB1D912C-A874-40A4-8B2D-955C4722C36E}" type="sibTrans" cxnId="{116198A0-A1AC-4666-BAD9-BB0779C2A6EF}">
      <dgm:prSet/>
      <dgm:spPr/>
      <dgm:t>
        <a:bodyPr/>
        <a:lstStyle/>
        <a:p>
          <a:endParaRPr lang="en-US"/>
        </a:p>
      </dgm:t>
    </dgm:pt>
    <dgm:pt modelId="{958F1748-9DB0-4478-9961-3EC8FC1E134B}">
      <dgm:prSet phldrT="[Text]" custT="1"/>
      <dgm:spPr/>
      <dgm:t>
        <a:bodyPr anchor="t"/>
        <a:lstStyle/>
        <a:p>
          <a:r>
            <a:rPr lang="en-US" sz="1200" b="1" dirty="0" smtClean="0"/>
            <a:t>AEF at Argonne</a:t>
          </a:r>
          <a:endParaRPr lang="en-US" sz="1200" b="1" dirty="0"/>
        </a:p>
      </dgm:t>
    </dgm:pt>
    <dgm:pt modelId="{D478E34C-411B-4723-8BD1-50F1007E7581}" type="parTrans" cxnId="{81E317C3-BDD9-46AB-A1CE-DF2FB167A6C8}">
      <dgm:prSet/>
      <dgm:spPr/>
      <dgm:t>
        <a:bodyPr/>
        <a:lstStyle/>
        <a:p>
          <a:endParaRPr lang="en-US"/>
        </a:p>
      </dgm:t>
    </dgm:pt>
    <dgm:pt modelId="{D6C9B54B-F28D-425F-B77E-9DE9BC7A09A8}" type="sibTrans" cxnId="{81E317C3-BDD9-46AB-A1CE-DF2FB167A6C8}">
      <dgm:prSet/>
      <dgm:spPr/>
      <dgm:t>
        <a:bodyPr/>
        <a:lstStyle/>
        <a:p>
          <a:endParaRPr lang="en-US"/>
        </a:p>
      </dgm:t>
    </dgm:pt>
    <dgm:pt modelId="{8477396F-20A1-4CF7-A4F8-C779154AF5E9}">
      <dgm:prSet phldrT="[Text]" custT="1"/>
      <dgm:spPr/>
      <dgm:t>
        <a:bodyPr anchor="t"/>
        <a:lstStyle/>
        <a:p>
          <a:r>
            <a:rPr lang="en-US" sz="1200" b="1" dirty="0" smtClean="0"/>
            <a:t>Alvin York</a:t>
          </a:r>
          <a:endParaRPr lang="en-US" sz="1200" b="1" dirty="0"/>
        </a:p>
      </dgm:t>
    </dgm:pt>
    <dgm:pt modelId="{F2D4A240-7361-4C3A-951C-8AA95B58D5B4}" type="parTrans" cxnId="{71EDF20A-96DE-4BA9-83C1-0E2EED5B02D8}">
      <dgm:prSet/>
      <dgm:spPr/>
      <dgm:t>
        <a:bodyPr/>
        <a:lstStyle/>
        <a:p>
          <a:endParaRPr lang="en-US"/>
        </a:p>
      </dgm:t>
    </dgm:pt>
    <dgm:pt modelId="{4FCF18D1-F03A-4283-8A06-03DF333E6B8D}" type="sibTrans" cxnId="{71EDF20A-96DE-4BA9-83C1-0E2EED5B02D8}">
      <dgm:prSet/>
      <dgm:spPr/>
      <dgm:t>
        <a:bodyPr/>
        <a:lstStyle/>
        <a:p>
          <a:endParaRPr lang="en-US"/>
        </a:p>
      </dgm:t>
    </dgm:pt>
    <dgm:pt modelId="{87658F74-5B27-4D5F-BB09-9CACBD3E3341}" type="pres">
      <dgm:prSet presAssocID="{054CDB99-62DE-41E3-90C2-DAB13774B74B}" presName="linearFlow" presStyleCnt="0">
        <dgm:presLayoutVars>
          <dgm:dir/>
          <dgm:resizeHandles val="exact"/>
        </dgm:presLayoutVars>
      </dgm:prSet>
      <dgm:spPr/>
    </dgm:pt>
    <dgm:pt modelId="{FC95CE8E-21A1-499D-A22D-C56ECA0BADB7}" type="pres">
      <dgm:prSet presAssocID="{FE608629-DDF2-43CE-9DB7-019B21CA1FC7}" presName="composite" presStyleCnt="0"/>
      <dgm:spPr/>
    </dgm:pt>
    <dgm:pt modelId="{A5DC83C8-A076-481E-AF0E-D6AAA3267D4A}" type="pres">
      <dgm:prSet presAssocID="{FE608629-DDF2-43CE-9DB7-019B21CA1F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268BA40-D2CC-4920-962A-F42D1D4FCE5F}" type="pres">
      <dgm:prSet presAssocID="{FE608629-DDF2-43CE-9DB7-019B21CA1FC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96B7-53F3-435A-BA40-2B38613D0061}" type="pres">
      <dgm:prSet presAssocID="{EB1D912C-A874-40A4-8B2D-955C4722C36E}" presName="spacing" presStyleCnt="0"/>
      <dgm:spPr/>
    </dgm:pt>
    <dgm:pt modelId="{7B9B5F1C-637B-43CE-8DBB-DA7242174A17}" type="pres">
      <dgm:prSet presAssocID="{958F1748-9DB0-4478-9961-3EC8FC1E134B}" presName="composite" presStyleCnt="0"/>
      <dgm:spPr/>
    </dgm:pt>
    <dgm:pt modelId="{13778713-8B9A-44D6-9076-167348353082}" type="pres">
      <dgm:prSet presAssocID="{958F1748-9DB0-4478-9961-3EC8FC1E134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88DE10-0F2F-4762-8114-E701E6E3C203}" type="pres">
      <dgm:prSet presAssocID="{958F1748-9DB0-4478-9961-3EC8FC1E134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F493F-68E2-4FFA-8D58-228C7AC5F2F9}" type="pres">
      <dgm:prSet presAssocID="{D6C9B54B-F28D-425F-B77E-9DE9BC7A09A8}" presName="spacing" presStyleCnt="0"/>
      <dgm:spPr/>
    </dgm:pt>
    <dgm:pt modelId="{24BABE58-B6FA-4FDE-AAA2-5171AB97DB6E}" type="pres">
      <dgm:prSet presAssocID="{8477396F-20A1-4CF7-A4F8-C779154AF5E9}" presName="composite" presStyleCnt="0"/>
      <dgm:spPr/>
    </dgm:pt>
    <dgm:pt modelId="{A2400DC0-70A8-499E-A599-C7BAD8A6C5A0}" type="pres">
      <dgm:prSet presAssocID="{8477396F-20A1-4CF7-A4F8-C779154AF5E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EE25B77-92AD-435C-B851-F2BEA695DB9C}" type="pres">
      <dgm:prSet presAssocID="{8477396F-20A1-4CF7-A4F8-C779154AF5E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939B7-D44B-40B0-BD2A-58ED53A55EDA}" type="presOf" srcId="{958F1748-9DB0-4478-9961-3EC8FC1E134B}" destId="{1588DE10-0F2F-4762-8114-E701E6E3C203}" srcOrd="0" destOrd="0" presId="urn:microsoft.com/office/officeart/2005/8/layout/vList3"/>
    <dgm:cxn modelId="{38A075C4-6B3C-4088-8E02-C23F1328D1AC}" type="presOf" srcId="{054CDB99-62DE-41E3-90C2-DAB13774B74B}" destId="{87658F74-5B27-4D5F-BB09-9CACBD3E3341}" srcOrd="0" destOrd="0" presId="urn:microsoft.com/office/officeart/2005/8/layout/vList3"/>
    <dgm:cxn modelId="{89F54BF7-A778-45B4-A912-119C1B89A2ED}" type="presOf" srcId="{FE608629-DDF2-43CE-9DB7-019B21CA1FC7}" destId="{C268BA40-D2CC-4920-962A-F42D1D4FCE5F}" srcOrd="0" destOrd="0" presId="urn:microsoft.com/office/officeart/2005/8/layout/vList3"/>
    <dgm:cxn modelId="{81E317C3-BDD9-46AB-A1CE-DF2FB167A6C8}" srcId="{054CDB99-62DE-41E3-90C2-DAB13774B74B}" destId="{958F1748-9DB0-4478-9961-3EC8FC1E134B}" srcOrd="1" destOrd="0" parTransId="{D478E34C-411B-4723-8BD1-50F1007E7581}" sibTransId="{D6C9B54B-F28D-425F-B77E-9DE9BC7A09A8}"/>
    <dgm:cxn modelId="{116198A0-A1AC-4666-BAD9-BB0779C2A6EF}" srcId="{054CDB99-62DE-41E3-90C2-DAB13774B74B}" destId="{FE608629-DDF2-43CE-9DB7-019B21CA1FC7}" srcOrd="0" destOrd="0" parTransId="{08994851-3428-4D4E-BAE6-EECC7B692C83}" sibTransId="{EB1D912C-A874-40A4-8B2D-955C4722C36E}"/>
    <dgm:cxn modelId="{71EDF20A-96DE-4BA9-83C1-0E2EED5B02D8}" srcId="{054CDB99-62DE-41E3-90C2-DAB13774B74B}" destId="{8477396F-20A1-4CF7-A4F8-C779154AF5E9}" srcOrd="2" destOrd="0" parTransId="{F2D4A240-7361-4C3A-951C-8AA95B58D5B4}" sibTransId="{4FCF18D1-F03A-4283-8A06-03DF333E6B8D}"/>
    <dgm:cxn modelId="{23265328-F294-4526-9E50-5A5A7B3BE5DB}" type="presOf" srcId="{8477396F-20A1-4CF7-A4F8-C779154AF5E9}" destId="{CEE25B77-92AD-435C-B851-F2BEA695DB9C}" srcOrd="0" destOrd="0" presId="urn:microsoft.com/office/officeart/2005/8/layout/vList3"/>
    <dgm:cxn modelId="{AB99FDD4-E6E6-4D8A-A49F-CB69368EC290}" type="presParOf" srcId="{87658F74-5B27-4D5F-BB09-9CACBD3E3341}" destId="{FC95CE8E-21A1-499D-A22D-C56ECA0BADB7}" srcOrd="0" destOrd="0" presId="urn:microsoft.com/office/officeart/2005/8/layout/vList3"/>
    <dgm:cxn modelId="{8B8522C2-9C86-46D1-8D6E-D42391608D10}" type="presParOf" srcId="{FC95CE8E-21A1-499D-A22D-C56ECA0BADB7}" destId="{A5DC83C8-A076-481E-AF0E-D6AAA3267D4A}" srcOrd="0" destOrd="0" presId="urn:microsoft.com/office/officeart/2005/8/layout/vList3"/>
    <dgm:cxn modelId="{2035BA9B-4C95-4EE3-B713-751666A916BB}" type="presParOf" srcId="{FC95CE8E-21A1-499D-A22D-C56ECA0BADB7}" destId="{C268BA40-D2CC-4920-962A-F42D1D4FCE5F}" srcOrd="1" destOrd="0" presId="urn:microsoft.com/office/officeart/2005/8/layout/vList3"/>
    <dgm:cxn modelId="{B453A7DB-3615-44D0-A98F-B5AAD9BB7DA9}" type="presParOf" srcId="{87658F74-5B27-4D5F-BB09-9CACBD3E3341}" destId="{1C1496B7-53F3-435A-BA40-2B38613D0061}" srcOrd="1" destOrd="0" presId="urn:microsoft.com/office/officeart/2005/8/layout/vList3"/>
    <dgm:cxn modelId="{0C60A51E-03AE-4D82-976F-4E64E5881A88}" type="presParOf" srcId="{87658F74-5B27-4D5F-BB09-9CACBD3E3341}" destId="{7B9B5F1C-637B-43CE-8DBB-DA7242174A17}" srcOrd="2" destOrd="0" presId="urn:microsoft.com/office/officeart/2005/8/layout/vList3"/>
    <dgm:cxn modelId="{298A816F-E95C-4C90-9C40-7F61B9ACCFEC}" type="presParOf" srcId="{7B9B5F1C-637B-43CE-8DBB-DA7242174A17}" destId="{13778713-8B9A-44D6-9076-167348353082}" srcOrd="0" destOrd="0" presId="urn:microsoft.com/office/officeart/2005/8/layout/vList3"/>
    <dgm:cxn modelId="{A7B0E58E-A254-441C-A7FF-37181A4C4D6C}" type="presParOf" srcId="{7B9B5F1C-637B-43CE-8DBB-DA7242174A17}" destId="{1588DE10-0F2F-4762-8114-E701E6E3C203}" srcOrd="1" destOrd="0" presId="urn:microsoft.com/office/officeart/2005/8/layout/vList3"/>
    <dgm:cxn modelId="{C97C4EF4-77D8-4AD8-B0EF-0334A767348D}" type="presParOf" srcId="{87658F74-5B27-4D5F-BB09-9CACBD3E3341}" destId="{0CAF493F-68E2-4FFA-8D58-228C7AC5F2F9}" srcOrd="3" destOrd="0" presId="urn:microsoft.com/office/officeart/2005/8/layout/vList3"/>
    <dgm:cxn modelId="{3D1AF163-0044-4119-A45C-41FB12A64AC0}" type="presParOf" srcId="{87658F74-5B27-4D5F-BB09-9CACBD3E3341}" destId="{24BABE58-B6FA-4FDE-AAA2-5171AB97DB6E}" srcOrd="4" destOrd="0" presId="urn:microsoft.com/office/officeart/2005/8/layout/vList3"/>
    <dgm:cxn modelId="{E8EA379A-3849-4B75-9333-0BBC3503DC8B}" type="presParOf" srcId="{24BABE58-B6FA-4FDE-AAA2-5171AB97DB6E}" destId="{A2400DC0-70A8-499E-A599-C7BAD8A6C5A0}" srcOrd="0" destOrd="0" presId="urn:microsoft.com/office/officeart/2005/8/layout/vList3"/>
    <dgm:cxn modelId="{C03AEB9F-EA18-4A75-94CB-F224FD17254C}" type="presParOf" srcId="{24BABE58-B6FA-4FDE-AAA2-5171AB97DB6E}" destId="{CEE25B77-92AD-435C-B851-F2BEA695DB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1E16C6-D784-452E-9ED9-90A537DE4578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372AD07-BBCB-49C1-A6D0-DE49E1FBD85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The Home Front (1917-1918)</a:t>
          </a:r>
          <a:endParaRPr lang="en-US" sz="2000" b="1" dirty="0">
            <a:solidFill>
              <a:schemeClr val="bg1"/>
            </a:solidFill>
          </a:endParaRPr>
        </a:p>
      </dgm:t>
    </dgm:pt>
    <dgm:pt modelId="{7FF69259-C0FB-4082-AAF5-427326E62D17}" type="parTrans" cxnId="{C6F2937B-EAC5-4AE3-8DC9-20471F2EE240}">
      <dgm:prSet/>
      <dgm:spPr/>
      <dgm:t>
        <a:bodyPr/>
        <a:lstStyle/>
        <a:p>
          <a:endParaRPr lang="en-US"/>
        </a:p>
      </dgm:t>
    </dgm:pt>
    <dgm:pt modelId="{DA1C7213-0DFB-4326-94AE-CEF4CEFB48B4}" type="sibTrans" cxnId="{C6F2937B-EAC5-4AE3-8DC9-20471F2EE240}">
      <dgm:prSet/>
      <dgm:spPr/>
      <dgm:t>
        <a:bodyPr/>
        <a:lstStyle/>
        <a:p>
          <a:endParaRPr lang="en-US"/>
        </a:p>
      </dgm:t>
    </dgm:pt>
    <dgm:pt modelId="{5952877F-D701-4DBE-8B84-AD5C9123C20E}">
      <dgm:prSet phldrT="[Text]" custT="1"/>
      <dgm:spPr/>
      <dgm:t>
        <a:bodyPr anchor="t"/>
        <a:lstStyle/>
        <a:p>
          <a:r>
            <a:rPr lang="en-US" sz="1000" b="1" dirty="0" smtClean="0"/>
            <a:t>Selective Service Act (1917)</a:t>
          </a:r>
          <a:endParaRPr lang="en-US" sz="1000" b="1" dirty="0"/>
        </a:p>
      </dgm:t>
    </dgm:pt>
    <dgm:pt modelId="{1A0B103D-EA08-49A1-A2AF-A1B90623ACF8}" type="parTrans" cxnId="{77910B1B-0BE8-4BA3-ABD5-74FB7ABA7D99}">
      <dgm:prSet/>
      <dgm:spPr/>
      <dgm:t>
        <a:bodyPr/>
        <a:lstStyle/>
        <a:p>
          <a:endParaRPr lang="en-US"/>
        </a:p>
      </dgm:t>
    </dgm:pt>
    <dgm:pt modelId="{620D602D-B698-4531-BF0B-595B9D22A8C3}" type="sibTrans" cxnId="{77910B1B-0BE8-4BA3-ABD5-74FB7ABA7D99}">
      <dgm:prSet/>
      <dgm:spPr/>
      <dgm:t>
        <a:bodyPr/>
        <a:lstStyle/>
        <a:p>
          <a:endParaRPr lang="en-US"/>
        </a:p>
      </dgm:t>
    </dgm:pt>
    <dgm:pt modelId="{2CD4CB21-23B8-49DA-A274-6F72461308C2}">
      <dgm:prSet phldrT="[Text]" custT="1"/>
      <dgm:spPr/>
      <dgm:t>
        <a:bodyPr anchor="t"/>
        <a:lstStyle/>
        <a:p>
          <a:r>
            <a:rPr lang="en-US" sz="1000" b="1" dirty="0" smtClean="0"/>
            <a:t>American Economy</a:t>
          </a:r>
          <a:endParaRPr lang="en-US" sz="1000" b="1" dirty="0"/>
        </a:p>
      </dgm:t>
    </dgm:pt>
    <dgm:pt modelId="{6682D2B2-01B7-4ADB-B28B-636D061E4925}" type="parTrans" cxnId="{43AC6DB3-FB3B-4378-885F-50A7FDE00A97}">
      <dgm:prSet/>
      <dgm:spPr/>
      <dgm:t>
        <a:bodyPr/>
        <a:lstStyle/>
        <a:p>
          <a:endParaRPr lang="en-US"/>
        </a:p>
      </dgm:t>
    </dgm:pt>
    <dgm:pt modelId="{AA32D0CC-1EA5-488A-8AB3-4F55E7E7F2C1}" type="sibTrans" cxnId="{43AC6DB3-FB3B-4378-885F-50A7FDE00A97}">
      <dgm:prSet/>
      <dgm:spPr/>
      <dgm:t>
        <a:bodyPr/>
        <a:lstStyle/>
        <a:p>
          <a:endParaRPr lang="en-US"/>
        </a:p>
      </dgm:t>
    </dgm:pt>
    <dgm:pt modelId="{3A085CC7-1CB1-4292-9865-2E9FA09F97F8}">
      <dgm:prSet custT="1"/>
      <dgm:spPr/>
      <dgm:t>
        <a:bodyPr anchor="t"/>
        <a:lstStyle/>
        <a:p>
          <a:r>
            <a:rPr lang="en-US" sz="1000" b="1" dirty="0" smtClean="0"/>
            <a:t>War Bonds</a:t>
          </a:r>
          <a:endParaRPr lang="en-US" sz="1000" b="1" dirty="0"/>
        </a:p>
      </dgm:t>
    </dgm:pt>
    <dgm:pt modelId="{AF80D1FF-BAF9-4DB5-A876-05F879CE6D8C}" type="parTrans" cxnId="{0C8F8AF5-4253-436F-AFFB-495BC3BBA77D}">
      <dgm:prSet/>
      <dgm:spPr/>
      <dgm:t>
        <a:bodyPr/>
        <a:lstStyle/>
        <a:p>
          <a:endParaRPr lang="en-US"/>
        </a:p>
      </dgm:t>
    </dgm:pt>
    <dgm:pt modelId="{A5BDF679-D180-4D3E-A66B-AAE81A117B77}" type="sibTrans" cxnId="{0C8F8AF5-4253-436F-AFFB-495BC3BBA77D}">
      <dgm:prSet/>
      <dgm:spPr/>
      <dgm:t>
        <a:bodyPr/>
        <a:lstStyle/>
        <a:p>
          <a:endParaRPr lang="en-US"/>
        </a:p>
      </dgm:t>
    </dgm:pt>
    <dgm:pt modelId="{19406E59-AEBB-4AFA-B0B4-5BFCF3097A6F}">
      <dgm:prSet custT="1"/>
      <dgm:spPr/>
      <dgm:t>
        <a:bodyPr anchor="t"/>
        <a:lstStyle/>
        <a:p>
          <a:r>
            <a:rPr lang="en-US" sz="1000" b="1" dirty="0" smtClean="0"/>
            <a:t>Espionage Act (1917)</a:t>
          </a:r>
          <a:endParaRPr lang="en-US" sz="1000" b="1" dirty="0"/>
        </a:p>
      </dgm:t>
    </dgm:pt>
    <dgm:pt modelId="{EAAA9943-AB8D-41EF-9FC0-BE33F6BC70A2}" type="parTrans" cxnId="{74741C4A-69F3-45F9-8B6D-FDE9123D7797}">
      <dgm:prSet/>
      <dgm:spPr/>
      <dgm:t>
        <a:bodyPr/>
        <a:lstStyle/>
        <a:p>
          <a:endParaRPr lang="en-US"/>
        </a:p>
      </dgm:t>
    </dgm:pt>
    <dgm:pt modelId="{3CA78AD1-AB72-4E1A-B7D1-9E01C6C5D264}" type="sibTrans" cxnId="{74741C4A-69F3-45F9-8B6D-FDE9123D7797}">
      <dgm:prSet/>
      <dgm:spPr/>
      <dgm:t>
        <a:bodyPr/>
        <a:lstStyle/>
        <a:p>
          <a:endParaRPr lang="en-US"/>
        </a:p>
      </dgm:t>
    </dgm:pt>
    <dgm:pt modelId="{89E06BF4-2CA0-4C75-9BB0-05D14D09C7A3}" type="pres">
      <dgm:prSet presAssocID="{A31E16C6-D784-452E-9ED9-90A537DE457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FC35B0-6AFC-49E3-ACE7-B27781BDA532}" type="pres">
      <dgm:prSet presAssocID="{5372AD07-BBCB-49C1-A6D0-DE49E1FBD856}" presName="root" presStyleCnt="0">
        <dgm:presLayoutVars>
          <dgm:chMax/>
          <dgm:chPref val="4"/>
        </dgm:presLayoutVars>
      </dgm:prSet>
      <dgm:spPr/>
    </dgm:pt>
    <dgm:pt modelId="{602C4D9C-0E4A-42AE-A387-A5A58BC4ACE0}" type="pres">
      <dgm:prSet presAssocID="{5372AD07-BBCB-49C1-A6D0-DE49E1FBD856}" presName="rootComposite" presStyleCnt="0">
        <dgm:presLayoutVars/>
      </dgm:prSet>
      <dgm:spPr/>
    </dgm:pt>
    <dgm:pt modelId="{CD58093A-D080-4D60-B372-41C48B60AF1A}" type="pres">
      <dgm:prSet presAssocID="{5372AD07-BBCB-49C1-A6D0-DE49E1FBD85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E1D3F28B-02ED-4F9B-81A8-224BAEAB19E0}" type="pres">
      <dgm:prSet presAssocID="{5372AD07-BBCB-49C1-A6D0-DE49E1FBD856}" presName="childShape" presStyleCnt="0">
        <dgm:presLayoutVars>
          <dgm:chMax val="0"/>
          <dgm:chPref val="0"/>
        </dgm:presLayoutVars>
      </dgm:prSet>
      <dgm:spPr/>
    </dgm:pt>
    <dgm:pt modelId="{C581A3C5-C1C9-4E96-AB35-4B8C1206AFAC}" type="pres">
      <dgm:prSet presAssocID="{5952877F-D701-4DBE-8B84-AD5C9123C20E}" presName="childComposite" presStyleCnt="0">
        <dgm:presLayoutVars>
          <dgm:chMax val="0"/>
          <dgm:chPref val="0"/>
        </dgm:presLayoutVars>
      </dgm:prSet>
      <dgm:spPr/>
    </dgm:pt>
    <dgm:pt modelId="{2FE6C688-7836-467B-8C9D-6B24B19051A0}" type="pres">
      <dgm:prSet presAssocID="{5952877F-D701-4DBE-8B84-AD5C9123C20E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C26652-E84C-4904-892D-FB65392DC312}" type="pres">
      <dgm:prSet presAssocID="{5952877F-D701-4DBE-8B84-AD5C9123C20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1539-D65E-411F-A757-741C3F9E054E}" type="pres">
      <dgm:prSet presAssocID="{2CD4CB21-23B8-49DA-A274-6F72461308C2}" presName="childComposite" presStyleCnt="0">
        <dgm:presLayoutVars>
          <dgm:chMax val="0"/>
          <dgm:chPref val="0"/>
        </dgm:presLayoutVars>
      </dgm:prSet>
      <dgm:spPr/>
    </dgm:pt>
    <dgm:pt modelId="{C3377943-C70B-4D14-AD49-93D5D5A23404}" type="pres">
      <dgm:prSet presAssocID="{2CD4CB21-23B8-49DA-A274-6F72461308C2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A03655-A5C3-4B1F-9B47-6746E9B63640}" type="pres">
      <dgm:prSet presAssocID="{2CD4CB21-23B8-49DA-A274-6F72461308C2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4C8B1-2571-49CA-BE5B-E2AF788BB860}" type="pres">
      <dgm:prSet presAssocID="{3A085CC7-1CB1-4292-9865-2E9FA09F97F8}" presName="childComposite" presStyleCnt="0">
        <dgm:presLayoutVars>
          <dgm:chMax val="0"/>
          <dgm:chPref val="0"/>
        </dgm:presLayoutVars>
      </dgm:prSet>
      <dgm:spPr/>
    </dgm:pt>
    <dgm:pt modelId="{D8B46A67-04D4-43EF-A84D-99ECC3B30171}" type="pres">
      <dgm:prSet presAssocID="{3A085CC7-1CB1-4292-9865-2E9FA09F97F8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C558CD3-F2E5-4F3B-9BC7-9844147A1675}" type="pres">
      <dgm:prSet presAssocID="{3A085CC7-1CB1-4292-9865-2E9FA09F97F8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9097C-0F78-4833-8CA0-4FA07D882949}" type="pres">
      <dgm:prSet presAssocID="{19406E59-AEBB-4AFA-B0B4-5BFCF3097A6F}" presName="childComposite" presStyleCnt="0">
        <dgm:presLayoutVars>
          <dgm:chMax val="0"/>
          <dgm:chPref val="0"/>
        </dgm:presLayoutVars>
      </dgm:prSet>
      <dgm:spPr/>
    </dgm:pt>
    <dgm:pt modelId="{3EE166CD-7E8F-4DDA-A0CD-DED5A840B053}" type="pres">
      <dgm:prSet presAssocID="{19406E59-AEBB-4AFA-B0B4-5BFCF3097A6F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9C8737-EB14-4F45-B594-1504232F14CE}" type="pres">
      <dgm:prSet presAssocID="{19406E59-AEBB-4AFA-B0B4-5BFCF3097A6F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C6DB3-FB3B-4378-885F-50A7FDE00A97}" srcId="{5372AD07-BBCB-49C1-A6D0-DE49E1FBD856}" destId="{2CD4CB21-23B8-49DA-A274-6F72461308C2}" srcOrd="1" destOrd="0" parTransId="{6682D2B2-01B7-4ADB-B28B-636D061E4925}" sibTransId="{AA32D0CC-1EA5-488A-8AB3-4F55E7E7F2C1}"/>
    <dgm:cxn modelId="{74741C4A-69F3-45F9-8B6D-FDE9123D7797}" srcId="{5372AD07-BBCB-49C1-A6D0-DE49E1FBD856}" destId="{19406E59-AEBB-4AFA-B0B4-5BFCF3097A6F}" srcOrd="3" destOrd="0" parTransId="{EAAA9943-AB8D-41EF-9FC0-BE33F6BC70A2}" sibTransId="{3CA78AD1-AB72-4E1A-B7D1-9E01C6C5D264}"/>
    <dgm:cxn modelId="{77910B1B-0BE8-4BA3-ABD5-74FB7ABA7D99}" srcId="{5372AD07-BBCB-49C1-A6D0-DE49E1FBD856}" destId="{5952877F-D701-4DBE-8B84-AD5C9123C20E}" srcOrd="0" destOrd="0" parTransId="{1A0B103D-EA08-49A1-A2AF-A1B90623ACF8}" sibTransId="{620D602D-B698-4531-BF0B-595B9D22A8C3}"/>
    <dgm:cxn modelId="{2CA81F3E-81AB-4ED4-89B3-1DE5029C20CB}" type="presOf" srcId="{3A085CC7-1CB1-4292-9865-2E9FA09F97F8}" destId="{3C558CD3-F2E5-4F3B-9BC7-9844147A1675}" srcOrd="0" destOrd="0" presId="urn:microsoft.com/office/officeart/2008/layout/PictureAccentList"/>
    <dgm:cxn modelId="{0C8F8AF5-4253-436F-AFFB-495BC3BBA77D}" srcId="{5372AD07-BBCB-49C1-A6D0-DE49E1FBD856}" destId="{3A085CC7-1CB1-4292-9865-2E9FA09F97F8}" srcOrd="2" destOrd="0" parTransId="{AF80D1FF-BAF9-4DB5-A876-05F879CE6D8C}" sibTransId="{A5BDF679-D180-4D3E-A66B-AAE81A117B77}"/>
    <dgm:cxn modelId="{593045AA-BAF9-4867-BA36-C4BD28CF6916}" type="presOf" srcId="{2CD4CB21-23B8-49DA-A274-6F72461308C2}" destId="{C3A03655-A5C3-4B1F-9B47-6746E9B63640}" srcOrd="0" destOrd="0" presId="urn:microsoft.com/office/officeart/2008/layout/PictureAccentList"/>
    <dgm:cxn modelId="{27B5BCEE-06B6-420E-B0F6-F24D17DA8332}" type="presOf" srcId="{19406E59-AEBB-4AFA-B0B4-5BFCF3097A6F}" destId="{799C8737-EB14-4F45-B594-1504232F14CE}" srcOrd="0" destOrd="0" presId="urn:microsoft.com/office/officeart/2008/layout/PictureAccentList"/>
    <dgm:cxn modelId="{C6F2937B-EAC5-4AE3-8DC9-20471F2EE240}" srcId="{A31E16C6-D784-452E-9ED9-90A537DE4578}" destId="{5372AD07-BBCB-49C1-A6D0-DE49E1FBD856}" srcOrd="0" destOrd="0" parTransId="{7FF69259-C0FB-4082-AAF5-427326E62D17}" sibTransId="{DA1C7213-0DFB-4326-94AE-CEF4CEFB48B4}"/>
    <dgm:cxn modelId="{243BFB4D-8A84-4A07-959E-AB48E6D596B9}" type="presOf" srcId="{5952877F-D701-4DBE-8B84-AD5C9123C20E}" destId="{F5C26652-E84C-4904-892D-FB65392DC312}" srcOrd="0" destOrd="0" presId="urn:microsoft.com/office/officeart/2008/layout/PictureAccentList"/>
    <dgm:cxn modelId="{1FD2C34A-AFAF-4BD4-9705-656BC855281C}" type="presOf" srcId="{5372AD07-BBCB-49C1-A6D0-DE49E1FBD856}" destId="{CD58093A-D080-4D60-B372-41C48B60AF1A}" srcOrd="0" destOrd="0" presId="urn:microsoft.com/office/officeart/2008/layout/PictureAccentList"/>
    <dgm:cxn modelId="{FDCA165F-8B0F-47B0-96FF-A5A9E572FC15}" type="presOf" srcId="{A31E16C6-D784-452E-9ED9-90A537DE4578}" destId="{89E06BF4-2CA0-4C75-9BB0-05D14D09C7A3}" srcOrd="0" destOrd="0" presId="urn:microsoft.com/office/officeart/2008/layout/PictureAccentList"/>
    <dgm:cxn modelId="{CD4535B0-F6B0-4EEF-9C70-CB008433E67A}" type="presParOf" srcId="{89E06BF4-2CA0-4C75-9BB0-05D14D09C7A3}" destId="{F2FC35B0-6AFC-49E3-ACE7-B27781BDA532}" srcOrd="0" destOrd="0" presId="urn:microsoft.com/office/officeart/2008/layout/PictureAccentList"/>
    <dgm:cxn modelId="{8C0FA8C0-1CCB-400B-9397-A0B9F2334225}" type="presParOf" srcId="{F2FC35B0-6AFC-49E3-ACE7-B27781BDA532}" destId="{602C4D9C-0E4A-42AE-A387-A5A58BC4ACE0}" srcOrd="0" destOrd="0" presId="urn:microsoft.com/office/officeart/2008/layout/PictureAccentList"/>
    <dgm:cxn modelId="{4FA5337F-EE50-4580-B410-30E3988A5471}" type="presParOf" srcId="{602C4D9C-0E4A-42AE-A387-A5A58BC4ACE0}" destId="{CD58093A-D080-4D60-B372-41C48B60AF1A}" srcOrd="0" destOrd="0" presId="urn:microsoft.com/office/officeart/2008/layout/PictureAccentList"/>
    <dgm:cxn modelId="{0F1B4A9C-344A-4FD3-BB7F-202C11F6989C}" type="presParOf" srcId="{F2FC35B0-6AFC-49E3-ACE7-B27781BDA532}" destId="{E1D3F28B-02ED-4F9B-81A8-224BAEAB19E0}" srcOrd="1" destOrd="0" presId="urn:microsoft.com/office/officeart/2008/layout/PictureAccentList"/>
    <dgm:cxn modelId="{ED391E96-D073-4635-BF61-783A2CFDD1A1}" type="presParOf" srcId="{E1D3F28B-02ED-4F9B-81A8-224BAEAB19E0}" destId="{C581A3C5-C1C9-4E96-AB35-4B8C1206AFAC}" srcOrd="0" destOrd="0" presId="urn:microsoft.com/office/officeart/2008/layout/PictureAccentList"/>
    <dgm:cxn modelId="{946DC71A-3B99-40BB-BC26-3939731764ED}" type="presParOf" srcId="{C581A3C5-C1C9-4E96-AB35-4B8C1206AFAC}" destId="{2FE6C688-7836-467B-8C9D-6B24B19051A0}" srcOrd="0" destOrd="0" presId="urn:microsoft.com/office/officeart/2008/layout/PictureAccentList"/>
    <dgm:cxn modelId="{F0012875-A4C4-4E68-B62F-561978DAA6B2}" type="presParOf" srcId="{C581A3C5-C1C9-4E96-AB35-4B8C1206AFAC}" destId="{F5C26652-E84C-4904-892D-FB65392DC312}" srcOrd="1" destOrd="0" presId="urn:microsoft.com/office/officeart/2008/layout/PictureAccentList"/>
    <dgm:cxn modelId="{6A0C149B-6731-4C6E-ADDE-68350EAF137D}" type="presParOf" srcId="{E1D3F28B-02ED-4F9B-81A8-224BAEAB19E0}" destId="{88B21539-D65E-411F-A757-741C3F9E054E}" srcOrd="1" destOrd="0" presId="urn:microsoft.com/office/officeart/2008/layout/PictureAccentList"/>
    <dgm:cxn modelId="{A3F7AAE8-1823-47D4-86B6-11C8E39F6B7B}" type="presParOf" srcId="{88B21539-D65E-411F-A757-741C3F9E054E}" destId="{C3377943-C70B-4D14-AD49-93D5D5A23404}" srcOrd="0" destOrd="0" presId="urn:microsoft.com/office/officeart/2008/layout/PictureAccentList"/>
    <dgm:cxn modelId="{AC8C4201-ADEB-4D20-8AD9-53D6721BA987}" type="presParOf" srcId="{88B21539-D65E-411F-A757-741C3F9E054E}" destId="{C3A03655-A5C3-4B1F-9B47-6746E9B63640}" srcOrd="1" destOrd="0" presId="urn:microsoft.com/office/officeart/2008/layout/PictureAccentList"/>
    <dgm:cxn modelId="{C74A271C-FC11-4E34-9D7F-BF4478CE2922}" type="presParOf" srcId="{E1D3F28B-02ED-4F9B-81A8-224BAEAB19E0}" destId="{A7F4C8B1-2571-49CA-BE5B-E2AF788BB860}" srcOrd="2" destOrd="0" presId="urn:microsoft.com/office/officeart/2008/layout/PictureAccentList"/>
    <dgm:cxn modelId="{4D98A13F-2FEA-42F6-AC91-D24228E2B971}" type="presParOf" srcId="{A7F4C8B1-2571-49CA-BE5B-E2AF788BB860}" destId="{D8B46A67-04D4-43EF-A84D-99ECC3B30171}" srcOrd="0" destOrd="0" presId="urn:microsoft.com/office/officeart/2008/layout/PictureAccentList"/>
    <dgm:cxn modelId="{1FB9A679-253C-472E-9E4A-5B2083C6727F}" type="presParOf" srcId="{A7F4C8B1-2571-49CA-BE5B-E2AF788BB860}" destId="{3C558CD3-F2E5-4F3B-9BC7-9844147A1675}" srcOrd="1" destOrd="0" presId="urn:microsoft.com/office/officeart/2008/layout/PictureAccentList"/>
    <dgm:cxn modelId="{95EE7817-727A-4BBF-9178-DA5D00532081}" type="presParOf" srcId="{E1D3F28B-02ED-4F9B-81A8-224BAEAB19E0}" destId="{AEE9097C-0F78-4833-8CA0-4FA07D882949}" srcOrd="3" destOrd="0" presId="urn:microsoft.com/office/officeart/2008/layout/PictureAccentList"/>
    <dgm:cxn modelId="{319FB2F1-9EBE-42F2-90A9-E3E78FBDC7CC}" type="presParOf" srcId="{AEE9097C-0F78-4833-8CA0-4FA07D882949}" destId="{3EE166CD-7E8F-4DDA-A0CD-DED5A840B053}" srcOrd="0" destOrd="0" presId="urn:microsoft.com/office/officeart/2008/layout/PictureAccentList"/>
    <dgm:cxn modelId="{3CD6E3F2-A5F6-4862-89AC-5714A260EE95}" type="presParOf" srcId="{AEE9097C-0F78-4833-8CA0-4FA07D882949}" destId="{799C8737-EB14-4F45-B594-1504232F14C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81035-5E0C-46F5-B9E9-97354DC019B0}">
      <dsp:nvSpPr>
        <dsp:cNvPr id="0" name=""/>
        <dsp:cNvSpPr/>
      </dsp:nvSpPr>
      <dsp:spPr>
        <a:xfrm>
          <a:off x="822" y="635339"/>
          <a:ext cx="3208946" cy="192536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22" y="635339"/>
        <a:ext cx="3208946" cy="1925367"/>
      </dsp:txXfrm>
    </dsp:sp>
    <dsp:sp modelId="{CFED58D1-A963-442C-BA3B-4A1684EE8FFC}">
      <dsp:nvSpPr>
        <dsp:cNvPr id="0" name=""/>
        <dsp:cNvSpPr/>
      </dsp:nvSpPr>
      <dsp:spPr>
        <a:xfrm>
          <a:off x="3530663" y="635339"/>
          <a:ext cx="3208946" cy="192536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530663" y="635339"/>
        <a:ext cx="3208946" cy="1925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2840-03FE-49C3-84B7-7A23FC28C86A}">
      <dsp:nvSpPr>
        <dsp:cNvPr id="0" name=""/>
        <dsp:cNvSpPr/>
      </dsp:nvSpPr>
      <dsp:spPr>
        <a:xfrm>
          <a:off x="2013950" y="117617"/>
          <a:ext cx="6056624" cy="79400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Reasons for U.S. Involvement in WWI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037206" y="140873"/>
        <a:ext cx="6010112" cy="747497"/>
      </dsp:txXfrm>
    </dsp:sp>
    <dsp:sp modelId="{42AF93BF-8C59-4EEA-A1DE-2014F6255F98}">
      <dsp:nvSpPr>
        <dsp:cNvPr id="0" name=""/>
        <dsp:cNvSpPr/>
      </dsp:nvSpPr>
      <dsp:spPr>
        <a:xfrm>
          <a:off x="1652390" y="936995"/>
          <a:ext cx="129982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2773F-710B-45FB-8114-54862B2779EA}">
      <dsp:nvSpPr>
        <dsp:cNvPr id="0" name=""/>
        <dsp:cNvSpPr/>
      </dsp:nvSpPr>
      <dsp:spPr>
        <a:xfrm>
          <a:off x="3021166" y="936995"/>
          <a:ext cx="521497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59933" y="975762"/>
        <a:ext cx="5137440" cy="716475"/>
      </dsp:txXfrm>
    </dsp:sp>
    <dsp:sp modelId="{A016DE45-36C6-43F4-9F9E-6DD653B173EB}">
      <dsp:nvSpPr>
        <dsp:cNvPr id="0" name=""/>
        <dsp:cNvSpPr/>
      </dsp:nvSpPr>
      <dsp:spPr>
        <a:xfrm>
          <a:off x="1699983" y="1826285"/>
          <a:ext cx="1204638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35591-9FED-4639-A173-B66D830D81E8}">
      <dsp:nvSpPr>
        <dsp:cNvPr id="0" name=""/>
        <dsp:cNvSpPr/>
      </dsp:nvSpPr>
      <dsp:spPr>
        <a:xfrm>
          <a:off x="2982054" y="1826285"/>
          <a:ext cx="521497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3020821" y="1865052"/>
        <a:ext cx="5137440" cy="716475"/>
      </dsp:txXfrm>
    </dsp:sp>
    <dsp:sp modelId="{B786B59E-7D97-4EF2-A026-02648B28AF2B}">
      <dsp:nvSpPr>
        <dsp:cNvPr id="0" name=""/>
        <dsp:cNvSpPr/>
      </dsp:nvSpPr>
      <dsp:spPr>
        <a:xfrm>
          <a:off x="1699983" y="2715575"/>
          <a:ext cx="1204638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2211F-CF80-489A-9BBE-49DE7C2DA7D5}">
      <dsp:nvSpPr>
        <dsp:cNvPr id="0" name=""/>
        <dsp:cNvSpPr/>
      </dsp:nvSpPr>
      <dsp:spPr>
        <a:xfrm>
          <a:off x="2982054" y="2715575"/>
          <a:ext cx="521497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20821" y="2754342"/>
        <a:ext cx="5137440" cy="716475"/>
      </dsp:txXfrm>
    </dsp:sp>
    <dsp:sp modelId="{C372BEEA-36C7-41AF-9BB0-E6159B1C74CA}">
      <dsp:nvSpPr>
        <dsp:cNvPr id="0" name=""/>
        <dsp:cNvSpPr/>
      </dsp:nvSpPr>
      <dsp:spPr>
        <a:xfrm>
          <a:off x="1699983" y="3604866"/>
          <a:ext cx="1204638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DAAE2-D6F8-4B4D-A7E4-7B66BA8E4BE6}">
      <dsp:nvSpPr>
        <dsp:cNvPr id="0" name=""/>
        <dsp:cNvSpPr/>
      </dsp:nvSpPr>
      <dsp:spPr>
        <a:xfrm>
          <a:off x="2982054" y="3604866"/>
          <a:ext cx="521497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20821" y="3643633"/>
        <a:ext cx="5137440" cy="716475"/>
      </dsp:txXfrm>
    </dsp:sp>
    <dsp:sp modelId="{29B6A9A5-0722-4F45-8B69-2DD92D2FED15}">
      <dsp:nvSpPr>
        <dsp:cNvPr id="0" name=""/>
        <dsp:cNvSpPr/>
      </dsp:nvSpPr>
      <dsp:spPr>
        <a:xfrm>
          <a:off x="1699983" y="4494156"/>
          <a:ext cx="1204638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D2804-F771-4C8E-9373-67947A3A8613}">
      <dsp:nvSpPr>
        <dsp:cNvPr id="0" name=""/>
        <dsp:cNvSpPr/>
      </dsp:nvSpPr>
      <dsp:spPr>
        <a:xfrm>
          <a:off x="2982054" y="4494156"/>
          <a:ext cx="5214974" cy="79400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20821" y="4532923"/>
        <a:ext cx="5137440" cy="716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07CC-645F-4BEA-B8EA-5E9326097180}">
      <dsp:nvSpPr>
        <dsp:cNvPr id="0" name=""/>
        <dsp:cNvSpPr/>
      </dsp:nvSpPr>
      <dsp:spPr>
        <a:xfrm>
          <a:off x="0" y="0"/>
          <a:ext cx="6858000" cy="830797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The War at Sea</a:t>
          </a:r>
          <a:endParaRPr lang="en-US" sz="3800" b="1" kern="1200" dirty="0"/>
        </a:p>
      </dsp:txBody>
      <dsp:txXfrm>
        <a:off x="0" y="0"/>
        <a:ext cx="6858000" cy="830797"/>
      </dsp:txXfrm>
    </dsp:sp>
    <dsp:sp modelId="{A99D0CB2-652C-4F75-B40E-38F51255720A}">
      <dsp:nvSpPr>
        <dsp:cNvPr id="0" name=""/>
        <dsp:cNvSpPr/>
      </dsp:nvSpPr>
      <dsp:spPr>
        <a:xfrm>
          <a:off x="0" y="830797"/>
          <a:ext cx="1714500" cy="1744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British Blockade</a:t>
          </a:r>
          <a:endParaRPr lang="en-US" sz="1400" b="1" kern="1200" dirty="0"/>
        </a:p>
      </dsp:txBody>
      <dsp:txXfrm>
        <a:off x="0" y="830797"/>
        <a:ext cx="1714500" cy="1744674"/>
      </dsp:txXfrm>
    </dsp:sp>
    <dsp:sp modelId="{3182B96A-8647-44FB-BC25-82AFE22572F4}">
      <dsp:nvSpPr>
        <dsp:cNvPr id="0" name=""/>
        <dsp:cNvSpPr/>
      </dsp:nvSpPr>
      <dsp:spPr>
        <a:xfrm>
          <a:off x="1714500" y="830797"/>
          <a:ext cx="1714500" cy="1744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Sinking of the </a:t>
          </a:r>
          <a:r>
            <a:rPr lang="en-US" sz="1400" b="1" i="1" kern="1200" dirty="0" smtClean="0"/>
            <a:t>Lusitania</a:t>
          </a:r>
          <a:endParaRPr lang="en-US" sz="1400" b="1" kern="1200" dirty="0"/>
        </a:p>
      </dsp:txBody>
      <dsp:txXfrm>
        <a:off x="1714500" y="830797"/>
        <a:ext cx="1714500" cy="1744674"/>
      </dsp:txXfrm>
    </dsp:sp>
    <dsp:sp modelId="{68AD2316-82BD-4D1D-9350-7BD6EB66879C}">
      <dsp:nvSpPr>
        <dsp:cNvPr id="0" name=""/>
        <dsp:cNvSpPr/>
      </dsp:nvSpPr>
      <dsp:spPr>
        <a:xfrm>
          <a:off x="3429000" y="830797"/>
          <a:ext cx="1714500" cy="1744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The Sussex </a:t>
          </a:r>
          <a:r>
            <a:rPr lang="en-US" sz="1400" b="1" i="0" kern="1200" dirty="0" smtClean="0"/>
            <a:t>Pledge</a:t>
          </a:r>
          <a:endParaRPr lang="en-US" sz="1400" b="1" i="1" kern="1200" dirty="0"/>
        </a:p>
      </dsp:txBody>
      <dsp:txXfrm>
        <a:off x="3429000" y="830797"/>
        <a:ext cx="1714500" cy="1744674"/>
      </dsp:txXfrm>
    </dsp:sp>
    <dsp:sp modelId="{31585FD7-2EE5-4314-B6B7-79DACAE3C4F1}">
      <dsp:nvSpPr>
        <dsp:cNvPr id="0" name=""/>
        <dsp:cNvSpPr/>
      </dsp:nvSpPr>
      <dsp:spPr>
        <a:xfrm>
          <a:off x="5143500" y="830797"/>
          <a:ext cx="1714500" cy="1744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Unrestricted Submarine Warfare</a:t>
          </a:r>
          <a:endParaRPr lang="en-US" sz="1400" b="1" kern="1200" dirty="0"/>
        </a:p>
      </dsp:txBody>
      <dsp:txXfrm>
        <a:off x="5143500" y="830797"/>
        <a:ext cx="1714500" cy="1744674"/>
      </dsp:txXfrm>
    </dsp:sp>
    <dsp:sp modelId="{D7FD308C-12CB-4155-8813-3675FCE82863}">
      <dsp:nvSpPr>
        <dsp:cNvPr id="0" name=""/>
        <dsp:cNvSpPr/>
      </dsp:nvSpPr>
      <dsp:spPr>
        <a:xfrm>
          <a:off x="0" y="2575472"/>
          <a:ext cx="6858000" cy="193852"/>
        </a:xfrm>
        <a:prstGeom prst="rect">
          <a:avLst/>
        </a:prstGeom>
        <a:solidFill>
          <a:schemeClr val="dk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8BA40-D2CC-4920-962A-F42D1D4FCE5F}">
      <dsp:nvSpPr>
        <dsp:cNvPr id="0" name=""/>
        <dsp:cNvSpPr/>
      </dsp:nvSpPr>
      <dsp:spPr>
        <a:xfrm rot="10800000">
          <a:off x="919878" y="1446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American Expeditionary Force</a:t>
          </a:r>
          <a:endParaRPr lang="en-US" sz="1200" b="1" kern="1200" dirty="0"/>
        </a:p>
      </dsp:txBody>
      <dsp:txXfrm rot="10800000">
        <a:off x="1131519" y="1446"/>
        <a:ext cx="2600167" cy="846565"/>
      </dsp:txXfrm>
    </dsp:sp>
    <dsp:sp modelId="{A5DC83C8-A076-481E-AF0E-D6AAA3267D4A}">
      <dsp:nvSpPr>
        <dsp:cNvPr id="0" name=""/>
        <dsp:cNvSpPr/>
      </dsp:nvSpPr>
      <dsp:spPr>
        <a:xfrm>
          <a:off x="496596" y="1446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8DE10-0F2F-4762-8114-E701E6E3C203}">
      <dsp:nvSpPr>
        <dsp:cNvPr id="0" name=""/>
        <dsp:cNvSpPr/>
      </dsp:nvSpPr>
      <dsp:spPr>
        <a:xfrm rot="10800000">
          <a:off x="919878" y="1100717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General John J. Pershing</a:t>
          </a:r>
          <a:endParaRPr lang="en-US" sz="1200" b="1" kern="1200" dirty="0"/>
        </a:p>
      </dsp:txBody>
      <dsp:txXfrm rot="10800000">
        <a:off x="1131519" y="1100717"/>
        <a:ext cx="2600167" cy="846565"/>
      </dsp:txXfrm>
    </dsp:sp>
    <dsp:sp modelId="{13778713-8B9A-44D6-9076-167348353082}">
      <dsp:nvSpPr>
        <dsp:cNvPr id="0" name=""/>
        <dsp:cNvSpPr/>
      </dsp:nvSpPr>
      <dsp:spPr>
        <a:xfrm>
          <a:off x="496596" y="1100717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25B77-92AD-435C-B851-F2BEA695DB9C}">
      <dsp:nvSpPr>
        <dsp:cNvPr id="0" name=""/>
        <dsp:cNvSpPr/>
      </dsp:nvSpPr>
      <dsp:spPr>
        <a:xfrm rot="10800000">
          <a:off x="919878" y="2199988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African Americans</a:t>
          </a:r>
          <a:endParaRPr lang="en-US" sz="1200" b="1" kern="1200" dirty="0"/>
        </a:p>
      </dsp:txBody>
      <dsp:txXfrm rot="10800000">
        <a:off x="1131519" y="2199988"/>
        <a:ext cx="2600167" cy="846565"/>
      </dsp:txXfrm>
    </dsp:sp>
    <dsp:sp modelId="{A2400DC0-70A8-499E-A599-C7BAD8A6C5A0}">
      <dsp:nvSpPr>
        <dsp:cNvPr id="0" name=""/>
        <dsp:cNvSpPr/>
      </dsp:nvSpPr>
      <dsp:spPr>
        <a:xfrm>
          <a:off x="496596" y="2199988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8BA40-D2CC-4920-962A-F42D1D4FCE5F}">
      <dsp:nvSpPr>
        <dsp:cNvPr id="0" name=""/>
        <dsp:cNvSpPr/>
      </dsp:nvSpPr>
      <dsp:spPr>
        <a:xfrm rot="10800000">
          <a:off x="919878" y="1446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Argonne Forest</a:t>
          </a:r>
          <a:endParaRPr lang="en-US" sz="1200" b="1" kern="1200" dirty="0"/>
        </a:p>
      </dsp:txBody>
      <dsp:txXfrm rot="10800000">
        <a:off x="1131519" y="1446"/>
        <a:ext cx="2600167" cy="846565"/>
      </dsp:txXfrm>
    </dsp:sp>
    <dsp:sp modelId="{A5DC83C8-A076-481E-AF0E-D6AAA3267D4A}">
      <dsp:nvSpPr>
        <dsp:cNvPr id="0" name=""/>
        <dsp:cNvSpPr/>
      </dsp:nvSpPr>
      <dsp:spPr>
        <a:xfrm>
          <a:off x="496596" y="1446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8DE10-0F2F-4762-8114-E701E6E3C203}">
      <dsp:nvSpPr>
        <dsp:cNvPr id="0" name=""/>
        <dsp:cNvSpPr/>
      </dsp:nvSpPr>
      <dsp:spPr>
        <a:xfrm rot="10800000">
          <a:off x="919878" y="1100717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AEF at Argonne</a:t>
          </a:r>
          <a:endParaRPr lang="en-US" sz="1200" b="1" kern="1200" dirty="0"/>
        </a:p>
      </dsp:txBody>
      <dsp:txXfrm rot="10800000">
        <a:off x="1131519" y="1100717"/>
        <a:ext cx="2600167" cy="846565"/>
      </dsp:txXfrm>
    </dsp:sp>
    <dsp:sp modelId="{13778713-8B9A-44D6-9076-167348353082}">
      <dsp:nvSpPr>
        <dsp:cNvPr id="0" name=""/>
        <dsp:cNvSpPr/>
      </dsp:nvSpPr>
      <dsp:spPr>
        <a:xfrm>
          <a:off x="496596" y="1100717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25B77-92AD-435C-B851-F2BEA695DB9C}">
      <dsp:nvSpPr>
        <dsp:cNvPr id="0" name=""/>
        <dsp:cNvSpPr/>
      </dsp:nvSpPr>
      <dsp:spPr>
        <a:xfrm rot="10800000">
          <a:off x="919878" y="2199988"/>
          <a:ext cx="2811808" cy="846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312" tIns="45720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Alvin York</a:t>
          </a:r>
          <a:endParaRPr lang="en-US" sz="1200" b="1" kern="1200" dirty="0"/>
        </a:p>
      </dsp:txBody>
      <dsp:txXfrm rot="10800000">
        <a:off x="1131519" y="2199988"/>
        <a:ext cx="2600167" cy="846565"/>
      </dsp:txXfrm>
    </dsp:sp>
    <dsp:sp modelId="{A2400DC0-70A8-499E-A599-C7BAD8A6C5A0}">
      <dsp:nvSpPr>
        <dsp:cNvPr id="0" name=""/>
        <dsp:cNvSpPr/>
      </dsp:nvSpPr>
      <dsp:spPr>
        <a:xfrm>
          <a:off x="496596" y="2199988"/>
          <a:ext cx="846565" cy="8465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8093A-D080-4D60-B372-41C48B60AF1A}">
      <dsp:nvSpPr>
        <dsp:cNvPr id="0" name=""/>
        <dsp:cNvSpPr/>
      </dsp:nvSpPr>
      <dsp:spPr>
        <a:xfrm>
          <a:off x="741390" y="654"/>
          <a:ext cx="3844825" cy="49885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The Home Front (1917-1918)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56001" y="15265"/>
        <a:ext cx="3815603" cy="469633"/>
      </dsp:txXfrm>
    </dsp:sp>
    <dsp:sp modelId="{2FE6C688-7836-467B-8C9D-6B24B19051A0}">
      <dsp:nvSpPr>
        <dsp:cNvPr id="0" name=""/>
        <dsp:cNvSpPr/>
      </dsp:nvSpPr>
      <dsp:spPr>
        <a:xfrm>
          <a:off x="741390" y="589304"/>
          <a:ext cx="498855" cy="4988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26652-E84C-4904-892D-FB65392DC312}">
      <dsp:nvSpPr>
        <dsp:cNvPr id="0" name=""/>
        <dsp:cNvSpPr/>
      </dsp:nvSpPr>
      <dsp:spPr>
        <a:xfrm>
          <a:off x="1270177" y="589304"/>
          <a:ext cx="3316037" cy="4988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Selective Service Act (1917)</a:t>
          </a:r>
          <a:endParaRPr lang="en-US" sz="1000" b="1" kern="1200" dirty="0"/>
        </a:p>
      </dsp:txBody>
      <dsp:txXfrm>
        <a:off x="1294533" y="613660"/>
        <a:ext cx="3267325" cy="450143"/>
      </dsp:txXfrm>
    </dsp:sp>
    <dsp:sp modelId="{C3377943-C70B-4D14-AD49-93D5D5A23404}">
      <dsp:nvSpPr>
        <dsp:cNvPr id="0" name=""/>
        <dsp:cNvSpPr/>
      </dsp:nvSpPr>
      <dsp:spPr>
        <a:xfrm>
          <a:off x="741390" y="1148023"/>
          <a:ext cx="498855" cy="4988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03655-A5C3-4B1F-9B47-6746E9B63640}">
      <dsp:nvSpPr>
        <dsp:cNvPr id="0" name=""/>
        <dsp:cNvSpPr/>
      </dsp:nvSpPr>
      <dsp:spPr>
        <a:xfrm>
          <a:off x="1270177" y="1148023"/>
          <a:ext cx="3316037" cy="4988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American Economy</a:t>
          </a:r>
          <a:endParaRPr lang="en-US" sz="1000" b="1" kern="1200" dirty="0"/>
        </a:p>
      </dsp:txBody>
      <dsp:txXfrm>
        <a:off x="1294533" y="1172379"/>
        <a:ext cx="3267325" cy="450143"/>
      </dsp:txXfrm>
    </dsp:sp>
    <dsp:sp modelId="{D8B46A67-04D4-43EF-A84D-99ECC3B30171}">
      <dsp:nvSpPr>
        <dsp:cNvPr id="0" name=""/>
        <dsp:cNvSpPr/>
      </dsp:nvSpPr>
      <dsp:spPr>
        <a:xfrm>
          <a:off x="741390" y="1706741"/>
          <a:ext cx="498855" cy="4988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58CD3-F2E5-4F3B-9BC7-9844147A1675}">
      <dsp:nvSpPr>
        <dsp:cNvPr id="0" name=""/>
        <dsp:cNvSpPr/>
      </dsp:nvSpPr>
      <dsp:spPr>
        <a:xfrm>
          <a:off x="1270177" y="1706741"/>
          <a:ext cx="3316037" cy="4988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War Bonds</a:t>
          </a:r>
          <a:endParaRPr lang="en-US" sz="1000" b="1" kern="1200" dirty="0"/>
        </a:p>
      </dsp:txBody>
      <dsp:txXfrm>
        <a:off x="1294533" y="1731097"/>
        <a:ext cx="3267325" cy="450143"/>
      </dsp:txXfrm>
    </dsp:sp>
    <dsp:sp modelId="{3EE166CD-7E8F-4DDA-A0CD-DED5A840B053}">
      <dsp:nvSpPr>
        <dsp:cNvPr id="0" name=""/>
        <dsp:cNvSpPr/>
      </dsp:nvSpPr>
      <dsp:spPr>
        <a:xfrm>
          <a:off x="741390" y="2265460"/>
          <a:ext cx="498855" cy="4988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C8737-EB14-4F45-B594-1504232F14CE}">
      <dsp:nvSpPr>
        <dsp:cNvPr id="0" name=""/>
        <dsp:cNvSpPr/>
      </dsp:nvSpPr>
      <dsp:spPr>
        <a:xfrm>
          <a:off x="1270177" y="2265460"/>
          <a:ext cx="3316037" cy="49885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Espionage Act (1917)</a:t>
          </a:r>
          <a:endParaRPr lang="en-US" sz="1000" b="1" kern="1200" dirty="0"/>
        </a:p>
      </dsp:txBody>
      <dsp:txXfrm>
        <a:off x="1294533" y="2289816"/>
        <a:ext cx="3267325" cy="45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4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043B-6A8A-494B-9B9F-68B57423153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4D74-DD60-43BD-B3D4-F25C9394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1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17" Type="http://schemas.microsoft.com/office/2007/relationships/hdphoto" Target="../media/hdphoto2.wdp"/><Relationship Id="rId2" Type="http://schemas.openxmlformats.org/officeDocument/2006/relationships/diagramData" Target="../diagrams/data1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microsoft.com/office/2007/relationships/hdphoto" Target="../media/hdphoto1.wdp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3.xml"/><Relationship Id="rId21" Type="http://schemas.openxmlformats.org/officeDocument/2006/relationships/diagramQuickStyle" Target="../diagrams/quickStyle6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120" y="-213471"/>
            <a:ext cx="544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U.S in World War I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9186" y="47902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We </a:t>
            </a:r>
            <a:r>
              <a:rPr lang="en-US" sz="800" b="1" dirty="0"/>
              <a:t>will </a:t>
            </a:r>
            <a:r>
              <a:rPr lang="en-US" sz="800" dirty="0" smtClean="0"/>
              <a:t>explain </a:t>
            </a:r>
            <a:r>
              <a:rPr lang="en-US" sz="800" dirty="0"/>
              <a:t>the significance of </a:t>
            </a:r>
            <a:r>
              <a:rPr lang="en-US" sz="800" dirty="0" smtClean="0"/>
              <a:t>19414-1918, identify </a:t>
            </a:r>
            <a:r>
              <a:rPr lang="en-US" sz="800" dirty="0"/>
              <a:t>the reasons for U.S. entry into </a:t>
            </a:r>
            <a:r>
              <a:rPr lang="en-US" sz="800" dirty="0" smtClean="0"/>
              <a:t>WWI, understand </a:t>
            </a:r>
            <a:r>
              <a:rPr lang="en-US" sz="800" dirty="0"/>
              <a:t>the contributions of the AEF led by General </a:t>
            </a:r>
            <a:r>
              <a:rPr lang="en-US" sz="800" dirty="0" smtClean="0"/>
              <a:t>Pershing, analyze </a:t>
            </a:r>
            <a:r>
              <a:rPr lang="en-US" sz="800" dirty="0"/>
              <a:t>isolationism and </a:t>
            </a:r>
            <a:r>
              <a:rPr lang="en-US" sz="800" dirty="0" smtClean="0"/>
              <a:t>neutrality, analyze </a:t>
            </a:r>
            <a:r>
              <a:rPr lang="en-US" sz="800" dirty="0"/>
              <a:t>the Battle of Argonne </a:t>
            </a:r>
            <a:r>
              <a:rPr lang="en-US" sz="800" dirty="0" smtClean="0"/>
              <a:t>Forest, and discuss </a:t>
            </a:r>
            <a:r>
              <a:rPr lang="en-US" sz="800" dirty="0"/>
              <a:t>importance of Alvin </a:t>
            </a:r>
            <a:r>
              <a:rPr lang="en-US" sz="800" dirty="0" smtClean="0"/>
              <a:t>York.</a:t>
            </a:r>
          </a:p>
          <a:p>
            <a:pPr algn="ctr"/>
            <a:r>
              <a:rPr lang="en-US" sz="800" b="1" dirty="0" smtClean="0"/>
              <a:t>I will </a:t>
            </a:r>
            <a:r>
              <a:rPr lang="en-US" sz="800" dirty="0" smtClean="0"/>
              <a:t>summarize </a:t>
            </a:r>
            <a:r>
              <a:rPr lang="en-US" sz="800" dirty="0"/>
              <a:t>the main ideas of WWI by completing a graphic </a:t>
            </a:r>
            <a:r>
              <a:rPr lang="en-US" sz="800" dirty="0" smtClean="0"/>
              <a:t>organizer.</a:t>
            </a:r>
            <a:endParaRPr lang="en-US" sz="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8716285"/>
              </p:ext>
            </p:extLst>
          </p:nvPr>
        </p:nvGraphicFramePr>
        <p:xfrm>
          <a:off x="52255" y="374523"/>
          <a:ext cx="6740433" cy="319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74679" y="888605"/>
            <a:ext cx="2181583" cy="3004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Central Powers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084233" y="884801"/>
            <a:ext cx="2181583" cy="3004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Allied Powers</a:t>
            </a:r>
            <a:endParaRPr lang="en-US" b="1" dirty="0"/>
          </a:p>
        </p:txBody>
      </p:sp>
      <p:pic>
        <p:nvPicPr>
          <p:cNvPr id="1026" name="Picture 2" descr="Image result for ver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56" y="1315546"/>
            <a:ext cx="1112429" cy="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80736" y="3030582"/>
            <a:ext cx="4998889" cy="77070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 smtClean="0"/>
              <a:t>Explain U.S. foreign policy at the beginning of World War I.</a:t>
            </a:r>
            <a:endParaRPr lang="en-US" sz="12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11430942"/>
              </p:ext>
            </p:extLst>
          </p:nvPr>
        </p:nvGraphicFramePr>
        <p:xfrm>
          <a:off x="-1554481" y="3829644"/>
          <a:ext cx="10084526" cy="52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378" y="4858104"/>
            <a:ext cx="13454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Closer Ties to Allies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378" y="5742024"/>
            <a:ext cx="13454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German Aggression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378" y="6625944"/>
            <a:ext cx="13454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Allied Propaganda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503" y="7509864"/>
            <a:ext cx="13454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Zimmerman Telegram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378" y="8393784"/>
            <a:ext cx="13454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/>
              <a:t>Freedom of the Seas</a:t>
            </a:r>
            <a:endParaRPr lang="en-US" sz="1600" b="1" dirty="0"/>
          </a:p>
        </p:txBody>
      </p:sp>
      <p:pic>
        <p:nvPicPr>
          <p:cNvPr id="1028" name="Picture 4" descr="Image result for neutralit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" y="2964485"/>
            <a:ext cx="1650607" cy="9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merican britis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809" y1="86513" x2="45992" y2="14474"/>
                        <a14:foregroundMark x1="24046" y1="79276" x2="15267" y2="25000"/>
                        <a14:foregroundMark x1="54008" y1="17763" x2="78626" y2="74342"/>
                        <a14:foregroundMark x1="61260" y1="75329" x2="54008" y2="23355"/>
                        <a14:foregroundMark x1="83969" y1="10855" x2="81679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77" y="4826696"/>
            <a:ext cx="1200413" cy="6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57" y="5755794"/>
            <a:ext cx="730834" cy="7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lated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66" y="6228974"/>
            <a:ext cx="1259494" cy="11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zimmerman telegram clipart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/>
        </p:blipFill>
        <p:spPr bwMode="auto">
          <a:xfrm>
            <a:off x="1371599" y="7295662"/>
            <a:ext cx="1068895" cy="10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reedom of the seas ww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85" y="8063861"/>
            <a:ext cx="1527775" cy="1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2559191"/>
              </p:ext>
            </p:extLst>
          </p:nvPr>
        </p:nvGraphicFramePr>
        <p:xfrm>
          <a:off x="0" y="26126"/>
          <a:ext cx="6858000" cy="276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4810" y1="33091" x2="84810" y2="33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012481"/>
            <a:ext cx="1349556" cy="7829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5512461"/>
              </p:ext>
            </p:extLst>
          </p:nvPr>
        </p:nvGraphicFramePr>
        <p:xfrm>
          <a:off x="-413930" y="3087188"/>
          <a:ext cx="422828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0682899"/>
              </p:ext>
            </p:extLst>
          </p:nvPr>
        </p:nvGraphicFramePr>
        <p:xfrm>
          <a:off x="3030310" y="3087188"/>
          <a:ext cx="422828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Rectangle 7"/>
          <p:cNvSpPr/>
          <p:nvPr/>
        </p:nvSpPr>
        <p:spPr>
          <a:xfrm>
            <a:off x="571375" y="2710487"/>
            <a:ext cx="2658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U.S. Intervenes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6884" y="2710486"/>
            <a:ext cx="3294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Battle of Argon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Forest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2576097"/>
              </p:ext>
            </p:extLst>
          </p:nvPr>
        </p:nvGraphicFramePr>
        <p:xfrm>
          <a:off x="-585789" y="6261463"/>
          <a:ext cx="5327606" cy="276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092855" y="6336286"/>
            <a:ext cx="2647579" cy="1331612"/>
            <a:chOff x="0" y="0"/>
            <a:chExt cx="3462633" cy="2077579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0" y="0"/>
              <a:ext cx="3462633" cy="20775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0" y="0"/>
              <a:ext cx="3462633" cy="20775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tx1"/>
                  </a:solidFill>
                </a:rPr>
                <a:t>Armistice</a:t>
              </a:r>
              <a:endParaRPr lang="en-US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92855" y="7742721"/>
            <a:ext cx="2647579" cy="1331612"/>
            <a:chOff x="0" y="0"/>
            <a:chExt cx="3462633" cy="2077579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462633" cy="20775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0" y="0"/>
              <a:ext cx="3462633" cy="20775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tx1"/>
                  </a:solidFill>
                </a:rPr>
                <a:t>Treaty of Versailles</a:t>
              </a:r>
              <a:endParaRPr lang="en-U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325852" y="6211445"/>
            <a:ext cx="2181583" cy="30044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End of WWI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174</Words>
  <Application>Microsoft Office PowerPoint</Application>
  <PresentationFormat>Letter Paper (8.5x11 in)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Aemie Marie Martinez</dc:creator>
  <cp:lastModifiedBy>Alison Mc Lin</cp:lastModifiedBy>
  <cp:revision>11</cp:revision>
  <cp:lastPrinted>2019-02-13T17:47:15Z</cp:lastPrinted>
  <dcterms:created xsi:type="dcterms:W3CDTF">2019-02-06T21:54:46Z</dcterms:created>
  <dcterms:modified xsi:type="dcterms:W3CDTF">2019-04-26T16:54:58Z</dcterms:modified>
</cp:coreProperties>
</file>