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256" y="-11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1250484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3524750" y="4582150"/>
            <a:ext cx="33957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Shape 55"/>
          <p:cNvSpPr txBox="1"/>
          <p:nvPr/>
        </p:nvSpPr>
        <p:spPr>
          <a:xfrm>
            <a:off x="3524750" y="6273400"/>
            <a:ext cx="33957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Shape 56"/>
          <p:cNvSpPr txBox="1"/>
          <p:nvPr/>
        </p:nvSpPr>
        <p:spPr>
          <a:xfrm>
            <a:off x="3524750" y="7878700"/>
            <a:ext cx="33957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Shape 57"/>
          <p:cNvSpPr txBox="1"/>
          <p:nvPr/>
        </p:nvSpPr>
        <p:spPr>
          <a:xfrm>
            <a:off x="4046800" y="5158150"/>
            <a:ext cx="2934000" cy="4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Shape 58"/>
          <p:cNvSpPr txBox="1"/>
          <p:nvPr/>
        </p:nvSpPr>
        <p:spPr>
          <a:xfrm>
            <a:off x="4087450" y="6797825"/>
            <a:ext cx="2934000" cy="4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Shape 59"/>
          <p:cNvSpPr txBox="1"/>
          <p:nvPr/>
        </p:nvSpPr>
        <p:spPr>
          <a:xfrm>
            <a:off x="4087450" y="8437500"/>
            <a:ext cx="2934000" cy="4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304800" y="0"/>
            <a:ext cx="7239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Name/s: 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/>
        </p:nvSpPr>
        <p:spPr>
          <a:xfrm>
            <a:off x="3524750" y="4582150"/>
            <a:ext cx="33957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Shape 65"/>
          <p:cNvSpPr txBox="1"/>
          <p:nvPr/>
        </p:nvSpPr>
        <p:spPr>
          <a:xfrm>
            <a:off x="3524750" y="6273400"/>
            <a:ext cx="33957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Shape 66"/>
          <p:cNvSpPr txBox="1"/>
          <p:nvPr/>
        </p:nvSpPr>
        <p:spPr>
          <a:xfrm>
            <a:off x="3524750" y="7878700"/>
            <a:ext cx="33957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Shape 67"/>
          <p:cNvSpPr txBox="1"/>
          <p:nvPr/>
        </p:nvSpPr>
        <p:spPr>
          <a:xfrm>
            <a:off x="4046800" y="5158150"/>
            <a:ext cx="2934000" cy="4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Shape 68"/>
          <p:cNvSpPr txBox="1"/>
          <p:nvPr/>
        </p:nvSpPr>
        <p:spPr>
          <a:xfrm>
            <a:off x="4087450" y="6797825"/>
            <a:ext cx="2934000" cy="4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Shape 69"/>
          <p:cNvSpPr txBox="1"/>
          <p:nvPr/>
        </p:nvSpPr>
        <p:spPr>
          <a:xfrm>
            <a:off x="4087450" y="8437500"/>
            <a:ext cx="2934000" cy="4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/>
        </p:nvSpPr>
        <p:spPr>
          <a:xfrm>
            <a:off x="2157825" y="2914350"/>
            <a:ext cx="4951800" cy="9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Shape 75"/>
          <p:cNvSpPr txBox="1"/>
          <p:nvPr/>
        </p:nvSpPr>
        <p:spPr>
          <a:xfrm>
            <a:off x="2157825" y="3943650"/>
            <a:ext cx="4951800" cy="9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Shape 76"/>
          <p:cNvSpPr txBox="1"/>
          <p:nvPr/>
        </p:nvSpPr>
        <p:spPr>
          <a:xfrm>
            <a:off x="2157825" y="5849800"/>
            <a:ext cx="4951800" cy="84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Shape 77"/>
          <p:cNvSpPr txBox="1"/>
          <p:nvPr/>
        </p:nvSpPr>
        <p:spPr>
          <a:xfrm>
            <a:off x="2157825" y="6750125"/>
            <a:ext cx="4951800" cy="84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Shape 78"/>
          <p:cNvSpPr txBox="1"/>
          <p:nvPr/>
        </p:nvSpPr>
        <p:spPr>
          <a:xfrm>
            <a:off x="2157825" y="7597325"/>
            <a:ext cx="4951800" cy="84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Shape 79"/>
          <p:cNvSpPr txBox="1"/>
          <p:nvPr/>
        </p:nvSpPr>
        <p:spPr>
          <a:xfrm>
            <a:off x="2157825" y="8444525"/>
            <a:ext cx="4951800" cy="84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Custom</PresentationFormat>
  <Paragraphs>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Mc Lin</dc:creator>
  <cp:lastModifiedBy>Alison Mc Lin</cp:lastModifiedBy>
  <cp:revision>3</cp:revision>
  <dcterms:modified xsi:type="dcterms:W3CDTF">2019-03-19T18:35:49Z</dcterms:modified>
</cp:coreProperties>
</file>