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50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348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4926025" y="5639575"/>
            <a:ext cx="21492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675300" y="5923275"/>
            <a:ext cx="64218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4479025" y="6173750"/>
            <a:ext cx="25962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5218325" y="6680975"/>
            <a:ext cx="18789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587000" y="6973175"/>
            <a:ext cx="64218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587000" y="7503850"/>
            <a:ext cx="64218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5218325" y="7211650"/>
            <a:ext cx="18789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3247300" y="7772600"/>
            <a:ext cx="38499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442700" y="8105525"/>
            <a:ext cx="38499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675300" y="8707200"/>
            <a:ext cx="64218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675300" y="8999400"/>
            <a:ext cx="64218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4926025" y="8438450"/>
            <a:ext cx="21492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81000" y="0"/>
            <a:ext cx="716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Name/s: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5493425" y="2253575"/>
            <a:ext cx="16077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714000" y="2630675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756725" y="3651375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756725" y="4594700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2510300" y="4242200"/>
            <a:ext cx="4590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645225" y="6096825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5061225" y="3376275"/>
            <a:ext cx="1997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4482875" y="5821725"/>
            <a:ext cx="2429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645225" y="6687675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645225" y="7013225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45225" y="7715850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714000" y="8418475"/>
            <a:ext cx="6344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5450625" y="7440750"/>
            <a:ext cx="16077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5568625" y="8143375"/>
            <a:ext cx="1421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926025" y="2295375"/>
            <a:ext cx="20805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135525" y="2972200"/>
            <a:ext cx="38709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2067150" y="3588850"/>
            <a:ext cx="50166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749475" y="2633800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749475" y="4170325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749475" y="4547425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4313300" y="5774800"/>
            <a:ext cx="25986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672225" y="6122650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635500" y="6747875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672225" y="7098025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635500" y="7654500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672225" y="8357100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672225" y="8724425"/>
            <a:ext cx="6334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974525" y="2682250"/>
            <a:ext cx="26049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2095300" y="4330500"/>
            <a:ext cx="26049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926850" y="5978750"/>
            <a:ext cx="26049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2056200" y="7798950"/>
            <a:ext cx="26049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192225" y="3174600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1192650" y="3464400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1192650" y="4244375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1241875" y="5024350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1192650" y="5804325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1241875" y="6584300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1192650" y="7364275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241875" y="8144250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1241875" y="8924225"/>
            <a:ext cx="596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2192225" y="4734550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192225" y="3954575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2192225" y="5514525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2192225" y="6294500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2192225" y="7074475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2192225" y="7854450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2192225" y="8634425"/>
            <a:ext cx="4968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Custom</PresentationFormat>
  <Paragraphs>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2019-03-21T18:30:13Z</dcterms:modified>
</cp:coreProperties>
</file>