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42426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ctrTitle"/>
          </p:nvPr>
        </p:nvSpPr>
        <p:spPr>
          <a:xfrm>
            <a:off x="685800" y="339612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Font typeface="Calibri"/>
              <a:buNone/>
            </a:pPr>
            <a:r>
              <a:rPr lang="en-US" sz="4400" i="0" u="none" strike="noStrike" cap="none" dirty="0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War of 1812 </a:t>
            </a:r>
            <a:r>
              <a:rPr lang="en-US" dirty="0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to </a:t>
            </a:r>
            <a:r>
              <a:rPr lang="en-US" dirty="0" smtClean="0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Cotton Gin</a:t>
            </a:r>
            <a:endParaRPr sz="4400" i="0" u="none" strike="noStrike" cap="none" dirty="0">
              <a:solidFill>
                <a:srgbClr val="3DFF2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809637"/>
            <a:ext cx="7708900" cy="452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-364708" y="38099"/>
            <a:ext cx="5520730" cy="681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Fort McHenry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Had a flag so large that, “British would have no problem seeing it”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Francis Scott Key, </a:t>
            </a:r>
            <a:r>
              <a:rPr lang="en-US" sz="18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Washington lawyer, detained on British ship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600200" marR="0" lvl="3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Char char="–"/>
            </a:pPr>
            <a:r>
              <a:rPr lang="en-US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Watched the battle all night and at dawn, noticed the flag was still flying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600200" marR="0" lvl="3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00"/>
              <a:buFont typeface="Georgia"/>
              <a:buChar char="–"/>
            </a:pPr>
            <a:r>
              <a:rPr lang="en-US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Wrote the Star Spangled Banner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SzPts val="1800"/>
              <a:buFont typeface="Georgia"/>
              <a:buChar char="–"/>
            </a:pPr>
            <a:r>
              <a:rPr lang="en-US" sz="1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Lake Champlain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Britain wanted to cut off New England and push fighting South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American fleet defeated the British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SzPts val="1800"/>
              <a:buFont typeface="Georgia"/>
              <a:buChar char="–"/>
            </a:pPr>
            <a:r>
              <a:rPr lang="en-US" sz="1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New Orleans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Dozens of ships carrying 7,500 British soldiers approached Louisiana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Americans patched together under Andrew Jackson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American riflemen mowed down redcoats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Casualties: 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600200" marR="0" lvl="3" indent="-237172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Char char="–"/>
            </a:pPr>
            <a:r>
              <a:rPr lang="en-US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Americans: 71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600200" marR="0" lvl="3" indent="-237172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Char char="–"/>
            </a:pPr>
            <a:r>
              <a:rPr lang="en-US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British: 2,000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1111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endParaRPr sz="1850" i="0" u="none" strike="noStrike" cap="non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16827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endParaRPr sz="1850" i="0" u="none" strike="noStrike" cap="non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20" name="Shape 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6022" y="2328205"/>
            <a:ext cx="3987978" cy="3004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100431" y="144770"/>
            <a:ext cx="3954987" cy="659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•"/>
            </a:pPr>
            <a:r>
              <a:rPr lang="en-US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Battle of New Orleans unnecessary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17500" algn="l" rtl="0">
              <a:spcBef>
                <a:spcPts val="48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Treaty of Ghent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Ended the War of 1812 </a:t>
            </a: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on December 24, 1814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17500" algn="l" rtl="0">
              <a:spcBef>
                <a:spcPts val="48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Legacy of the War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No land traded hands, no clear winner, disputes over trade unresolved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Andrew Jackson deemed a hero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Increased Patriotism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Weakened Native Americans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US manufacturing grew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Proved US could defend itself against a military power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418" y="1845340"/>
            <a:ext cx="5088582" cy="3532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114701" y="116232"/>
            <a:ext cx="4537571" cy="661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Industrial Revolution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Caused by the War of 1812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Factory machines replaced hand tools and large-scale manufacturing replaced farming as the main source of work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Spinning Jenny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Factory Systems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Brought workers and machines together under the same roof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Factories were built near a source of water to power the machines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People left their farms and crowded into cities 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048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British Naval blockade kept imported goods from reaching US so Americans had to manufacture it for themselves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2272" y="1027363"/>
            <a:ext cx="4164209" cy="5159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100431" y="130500"/>
            <a:ext cx="3909657" cy="672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Factories in New England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Needed water supply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Ships and access to the ocean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Willing labor force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17500" algn="l" rtl="0">
              <a:spcBef>
                <a:spcPts val="48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Samuel Slater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Illegal for textile workers to leave Britain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Sailed to US under false name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Built the first successful water-powered textile mill in America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Rhode Island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Hired eight children ages 7-12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Later built a larger mill and employed whole families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0088" y="3429830"/>
            <a:ext cx="4798331" cy="319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0794" y="110522"/>
            <a:ext cx="2837625" cy="32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-1" y="30619"/>
            <a:ext cx="4438211" cy="682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SzPts val="2400"/>
              <a:buFont typeface="Georgia"/>
              <a:buChar char="•"/>
            </a:pPr>
            <a:r>
              <a:rPr lang="en-US" sz="24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Francis Cabot Lowell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built Waltham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Spun raw cotton into yarn, but wove it into cloth on power looms</a:t>
            </a:r>
            <a:endParaRPr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Brought the English secret to America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Built the town of Lowell Mills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3DFF26"/>
              </a:buClr>
              <a:buSzPts val="2400"/>
              <a:buFont typeface="Georgia"/>
              <a:buChar char="•"/>
            </a:pPr>
            <a:r>
              <a:rPr lang="en-US" sz="24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Lowell Mills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Merrimack and Concord Rivers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Employed farm girls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Worked 12 ½ hour days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$2-$4 a week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Followed strict laws and attended church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Worked few years and then married</a:t>
            </a:r>
            <a:endParaRPr sz="2000" i="0" u="none" strike="noStrike" cap="none">
              <a:solidFill>
                <a:srgbClr val="3DFF2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0244" y="3196237"/>
            <a:ext cx="4749659" cy="3465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3135" y="297170"/>
            <a:ext cx="317500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789" y="228303"/>
            <a:ext cx="8743013" cy="6378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0" y="144775"/>
            <a:ext cx="4260000" cy="6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SzPts val="2400"/>
              <a:buFont typeface="Georgia"/>
              <a:buChar char="•"/>
            </a:pPr>
            <a:r>
              <a:rPr lang="en-US" sz="24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Ways to Manufacture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Eli Whitney manufactures 10,000 muskets for US army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Before now, guns were made one at a time by gunsmiths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Went to Washington with a box containing parts of muskets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Assembled a gun in seconds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Demonstrated the use of interchangeable parts, parts exactly alike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Machines were then created to manufacture these parts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Interchangeable parts spe</a:t>
            </a:r>
            <a:r>
              <a:rPr lang="en-US" sz="2000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d up </a:t>
            </a: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production, made repairs easy, and allowed low-wages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1128" y="1826421"/>
            <a:ext cx="4623732" cy="332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0" y="30625"/>
            <a:ext cx="5034600" cy="6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SzPts val="2220"/>
              <a:buFont typeface="Georgia"/>
              <a:buChar char="•"/>
            </a:pPr>
            <a:r>
              <a:rPr lang="en-US" sz="222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New Inventions increased factory productions, transportation, and communication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50"/>
              <a:buFont typeface="Georgia"/>
              <a:buChar char="–"/>
            </a:pPr>
            <a:r>
              <a:rPr lang="en-US" sz="185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Robert Fulton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50"/>
              <a:buFont typeface="Georgia"/>
              <a:buChar char="•"/>
            </a:pPr>
            <a:r>
              <a:rPr lang="en-US" sz="185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Invented steamboat </a:t>
            </a:r>
            <a:r>
              <a:rPr lang="en-US" sz="185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that could move against the current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50"/>
              <a:buFont typeface="Georgia"/>
              <a:buChar char="–"/>
            </a:pPr>
            <a:r>
              <a:rPr lang="en-US" sz="185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Growth cities: New Orleans and St. Louis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50"/>
              <a:buFont typeface="Georgia"/>
              <a:buChar char="–"/>
            </a:pPr>
            <a:r>
              <a:rPr lang="en-US" sz="185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Henry Miller Shreve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50"/>
              <a:buFont typeface="Georgia"/>
              <a:buChar char="•"/>
            </a:pPr>
            <a:r>
              <a:rPr lang="en-US" sz="185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Designed a powerful engine </a:t>
            </a:r>
            <a:r>
              <a:rPr lang="en-US" sz="185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to get steamship back up the Mississippi River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50"/>
              <a:buFont typeface="Georgia"/>
              <a:buChar char="–"/>
            </a:pPr>
            <a:r>
              <a:rPr lang="en-US" sz="185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Samuel F. B. Morse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50"/>
              <a:buFont typeface="Georgia"/>
              <a:buChar char="•"/>
            </a:pPr>
            <a:r>
              <a:rPr lang="en-US" sz="185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Telegraph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Georgia"/>
              <a:buChar char="•"/>
            </a:pPr>
            <a:r>
              <a:rPr lang="en-US" sz="185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Long pulses of electricity along a wire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50"/>
              <a:buFont typeface="Georgia"/>
              <a:buChar char="•"/>
            </a:pPr>
            <a:r>
              <a:rPr lang="en-US" sz="185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Took seconds to communicate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Georgia"/>
              <a:buChar char="•"/>
            </a:pPr>
            <a:r>
              <a:rPr lang="en-US" sz="185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First long-distance telegraph from Baltimore to Washington to inform the nomination of President for the election of 1844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16827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endParaRPr sz="185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16827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endParaRPr sz="185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2773" y="1651552"/>
            <a:ext cx="4281300" cy="35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0" y="30619"/>
            <a:ext cx="4035978" cy="682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SzPts val="2400"/>
              <a:buFont typeface="Georgia"/>
              <a:buChar char="•"/>
            </a:pPr>
            <a:r>
              <a:rPr lang="en-US" sz="24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Improves Farming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John Deere invented the lightweight plow </a:t>
            </a:r>
            <a:r>
              <a:rPr lang="en-US" sz="20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and steel cutting edge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Cyrus McCormick invented the reaper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3DFF26"/>
              </a:buClr>
              <a:buSzPts val="2400"/>
              <a:buFont typeface="Georgia"/>
              <a:buChar char="•"/>
            </a:pPr>
            <a:r>
              <a:rPr lang="en-US" sz="24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United the nation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Midwestern Farmers grew food to feed Northeastern factory workers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Northeastern textile increased need for  Southern cotton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Leads to expansion of slavery</a:t>
            </a:r>
            <a:endParaRPr sz="2000" i="0" u="none" strike="noStrike" cap="none">
              <a:solidFill>
                <a:srgbClr val="3DFF2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5978" y="30619"/>
            <a:ext cx="4998266" cy="29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1232" y="3217854"/>
            <a:ext cx="4600343" cy="3243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5181000" cy="6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Eli Whitney...again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Invented a machine for cleaning cotton in 1793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Knew that there was a demand for cotton with the boom in textile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Knew that it took forever to clean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One worker could now clean 50 pounds a day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Helped set the South on a different course of development from the North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Cotton Gin Triggers…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Vast move westward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Farmers grew cotton more than other goods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More Native Americans to be moved</a:t>
            </a: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off Southern lands for cotton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Higher demand in slave trade </a:t>
            </a: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because of the new source of labor needed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77" name="Shape 277" descr="Image result for eli whitney cotton gi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9863" y="134876"/>
            <a:ext cx="3731501" cy="25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525" y="2903976"/>
            <a:ext cx="3658200" cy="33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5518800" cy="6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Jefferson’s Foreign Policy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Advised the United States to seek friendship with all nations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Doomed…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American merchants were engaged in trade all over the world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The Louisiana Purchase was about to open the country to westward expansion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United States had little control over foreign nations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Problems with France and England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British began to clamp down on US shipping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Didn’t want America to provide their enemy with food and supplies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Britain established a partial blockade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Angered France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Put US in predicament 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lvl="3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If they obeyed British, they would anger the French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lvl="3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Vice Versa...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6" name="Shape 166" descr="Image result for jefferson's foreign polic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025" y="1797825"/>
            <a:ext cx="3655399" cy="296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5475900" cy="6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Slavery Expands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Using slave labor, the South raised millions of bales of cotton 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In 1820, the South earned $22 million alone in cotton exports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By the 1830s, profits were $200 million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As cotton prices rose so did the cost and demand for slaves…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Male field hand in 1790…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lvl="3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$300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Male field hand in 1830…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lvl="3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$1000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It became illegal to import Africans for slave trade in 1808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Population in America was already great enough to keep trade going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...and monopolize it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It’s expansion had a major impact on the South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But its effect on the people living there was even greater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5125" y="1133575"/>
            <a:ext cx="3431449" cy="47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5257500" cy="6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Slavery Divides the South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South is divided into whites who have slaves and whites who do not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Slaveholders with large plantations were the wealthiest and most powerful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But they were rare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Roughly ⅓ of white families owned slaves in 1840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Of this, roughly 1/10 had large plantations with 20+ slaves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Most Southern farmers owned &lt;5 slaves 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Still supported the institution 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lvl="3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They hoped to be rich enough to buy more someday</a:t>
            </a:r>
            <a:endParaRPr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lvl="4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»"/>
            </a:pPr>
            <a:r>
              <a:rPr lang="en-US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Which would allow them to raise more cotton…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lvl="4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»"/>
            </a:pPr>
            <a:r>
              <a:rPr lang="en-US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And become richer!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Becomes a ‘necessity’ to increase profit in the South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650" y="2051550"/>
            <a:ext cx="3886475" cy="29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5550900" cy="6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Trade as a Weapon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Jefferson asked Congress to pass bill that would stop all foreign trade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Peaceable coercion</a:t>
            </a:r>
            <a:endParaRPr sz="2000">
              <a:solidFill>
                <a:srgbClr val="F3F3F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Embargo Act of 1807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lvl="3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US ships no longer allowed to sail to foreign ports</a:t>
            </a:r>
            <a:endParaRPr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lvl="3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Georgia"/>
              <a:buChar char="–"/>
            </a:pPr>
            <a:r>
              <a:rPr lang="en-US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More harmful to US than British or French</a:t>
            </a:r>
            <a:endParaRPr>
              <a:solidFill>
                <a:srgbClr val="F3F3F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lvl="3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Georgia"/>
              <a:buChar char="–"/>
            </a:pPr>
            <a:r>
              <a:rPr lang="en-US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Quick Write</a:t>
            </a:r>
            <a:r>
              <a:rPr lang="en-US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: How is it more harmful to the US than it is to the French and British?</a:t>
            </a:r>
            <a:endParaRPr>
              <a:solidFill>
                <a:srgbClr val="F3F3F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One New Englander wrote, “the embargo is like cutting one’s throat to cure the nosebleed”</a:t>
            </a:r>
            <a:endParaRPr sz="2000">
              <a:solidFill>
                <a:srgbClr val="F3F3F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Cost Jefferson the election to Madison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Madison’s Solution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Allowed merchants to trade with any country except France and Britain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Trade could begin again when they respected US ships</a:t>
            </a:r>
            <a:endParaRPr sz="2000">
              <a:solidFill>
                <a:srgbClr val="F3F3F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900" y="472775"/>
            <a:ext cx="3440700" cy="248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3300" y="3172751"/>
            <a:ext cx="3288301" cy="328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0" y="4801500"/>
            <a:ext cx="8874900" cy="1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Font typeface="Arial"/>
              <a:buNone/>
            </a:pPr>
            <a:r>
              <a:rPr lang="en-US" sz="2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Quick Write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Char char="•"/>
            </a:pPr>
            <a:r>
              <a:rPr lang="en-US" sz="28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What is the purpose of this cartoon?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Char char="•"/>
            </a:pPr>
            <a:r>
              <a:rPr lang="en-US" sz="28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What are some of the clues you see?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Char char="•"/>
            </a:pPr>
            <a:r>
              <a:rPr lang="en-US" sz="28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What does “ograbme” spell backwards?</a:t>
            </a:r>
            <a:endParaRPr sz="280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025" y="0"/>
            <a:ext cx="8051950" cy="480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5970600" cy="6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Tecumseh and Native American Unity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Many believed the British were stirring up Native American resistance 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Afterall, thousands of white settlers had poured into the Ohio Valley pushing Natives further from their homes…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Tecumseh vowed to stop the loss of land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Believed that loss came from non-unity of Native American tribes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Called for the unification of tribes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lvl="3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Like Americans had called for the unification of the colonies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Treaty of Fort Wayne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Chiefs </a:t>
            </a: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of the Miami, Delaware, and Potawatomi tribes </a:t>
            </a: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signed over 3 million acres to William Henry Harrison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Angered tribe members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Land meant more to them than money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Rallied around Tecumseh and his want for unification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Tecumseh called the treaty meaningless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0600" y="168525"/>
            <a:ext cx="2945700" cy="31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9800" y="3454350"/>
            <a:ext cx="3254201" cy="321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6115800" cy="6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War Hawks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While Tecumseh was away recruiting tribes for his alliance…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Shawnee were defeated by Harrison’s forces at the Battle of Tippecanoe</a:t>
            </a:r>
            <a:endParaRPr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lvl="3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Severe setback for Tecumseh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British and Native Americans become allies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Raised even higher anti-British feelings in the west</a:t>
            </a:r>
            <a:endParaRPr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Leaders such as Congressman Henry Clay demanded war with Great Britain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–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Westerners who called for war became known as the War Hawks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Wanted British aid to Natives stopped</a:t>
            </a:r>
            <a:endParaRPr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Wanted British out of Canada</a:t>
            </a:r>
            <a:endParaRPr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Sought war due to British violations at sea</a:t>
            </a:r>
            <a:endParaRPr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•"/>
            </a:pPr>
            <a:r>
              <a:rPr lang="en-US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Future President Andrew Jackson said that war was necessary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Font typeface="Georgia"/>
              <a:buChar char="•"/>
            </a:pPr>
            <a:r>
              <a:rPr lang="en-US" sz="20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Urged by War Hawks and Jackson, Congress declared war on Great Britain June 18, 1812</a:t>
            </a:r>
            <a:endParaRPr sz="20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900" y="1586175"/>
            <a:ext cx="3109950" cy="39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114300" y="127000"/>
            <a:ext cx="4758900" cy="6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War Begins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Britain did not really want to start a war with US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British announce that they will no longer interfere with American shipping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Slow mail prevented the news from reaching Congress before they approved Madison’s request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Two Phases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1812-1814</a:t>
            </a:r>
            <a:r>
              <a:rPr lang="en-US" sz="20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: Britain concentrates on war with France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Post April 1814</a:t>
            </a:r>
            <a:r>
              <a:rPr lang="en-US" sz="20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: European war almost over and can focus on US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•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Problems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Democratic Republicans reduced the size of the army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Navy only had 16 ships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Georgia"/>
              <a:buChar char="–"/>
            </a:pPr>
            <a:r>
              <a:rPr lang="en-US" sz="20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Army only had 7,000 poorly trained and equipped men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2100" y="1771650"/>
            <a:ext cx="4371900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88900" y="114300"/>
            <a:ext cx="5092800" cy="6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FF26"/>
              </a:buClr>
              <a:buSzPts val="1900"/>
              <a:buFont typeface="Georgia"/>
              <a:buChar char="•"/>
            </a:pPr>
            <a:r>
              <a:rPr lang="en-US" sz="19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The First Phase</a:t>
            </a:r>
            <a:endParaRPr sz="19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Georgia"/>
              <a:buChar char="–"/>
            </a:pPr>
            <a:r>
              <a:rPr lang="en-US" sz="19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In spite of small size, Navy rose to the challenge</a:t>
            </a:r>
            <a:endParaRPr sz="19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Georgia"/>
              <a:buChar char="–"/>
            </a:pPr>
            <a:r>
              <a:rPr lang="en-US" sz="19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American naval officers gained valuable experience fighting pirates in Mediterranean Sea</a:t>
            </a:r>
            <a:endParaRPr sz="19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1900"/>
              <a:buFont typeface="Georgia"/>
              <a:buChar char="–"/>
            </a:pPr>
            <a:r>
              <a:rPr lang="en-US" sz="19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British sent ships to blockade the American Coast</a:t>
            </a:r>
            <a:endParaRPr sz="19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Georgia"/>
              <a:buChar char="–"/>
            </a:pPr>
            <a:r>
              <a:rPr lang="en-US" sz="1900" i="1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Constitution </a:t>
            </a:r>
            <a:r>
              <a:rPr lang="en-US" sz="19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and </a:t>
            </a:r>
            <a:r>
              <a:rPr lang="en-US" sz="1900" i="1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United States</a:t>
            </a:r>
            <a:r>
              <a:rPr lang="en-US" sz="19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won victories against the British blockade</a:t>
            </a:r>
            <a:endParaRPr sz="19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1900"/>
              <a:buFont typeface="Georgia"/>
              <a:buChar char="–"/>
            </a:pPr>
            <a:r>
              <a:rPr lang="en-US" sz="19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Most important US naval battle took place on Lake Erie</a:t>
            </a:r>
            <a:endParaRPr sz="19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2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1900"/>
              <a:buFont typeface="Georgia"/>
              <a:buChar char="•"/>
            </a:pPr>
            <a:r>
              <a:rPr lang="en-US" sz="19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Oliver Hazard Perry</a:t>
            </a:r>
            <a:endParaRPr sz="19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2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Georgia"/>
              <a:buChar char="•"/>
            </a:pPr>
            <a:r>
              <a:rPr lang="en-US" sz="19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Flew a banner declaring, </a:t>
            </a:r>
            <a:r>
              <a:rPr lang="en-US" sz="19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“Don’t give up the ship”</a:t>
            </a:r>
            <a:endParaRPr sz="19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2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Georgia"/>
              <a:buChar char="•"/>
            </a:pPr>
            <a:r>
              <a:rPr lang="en-US" sz="19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British and US exchanged cannon shots for hours until Perry’s ship was destroyed</a:t>
            </a:r>
            <a:endParaRPr sz="19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2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Georgia"/>
              <a:buChar char="•"/>
            </a:pPr>
            <a:r>
              <a:rPr lang="en-US" sz="190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On another ship, Perry destroyed two British ships</a:t>
            </a:r>
            <a:endParaRPr sz="19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2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DFF26"/>
              </a:buClr>
              <a:buSzPts val="1900"/>
              <a:buFont typeface="Georgia"/>
              <a:buChar char="•"/>
            </a:pPr>
            <a:r>
              <a:rPr lang="en-US" sz="19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Forced British ships to surrender</a:t>
            </a:r>
            <a:endParaRPr sz="1900" i="0" u="none" strike="noStrike" cap="none">
              <a:solidFill>
                <a:srgbClr val="3DFF2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1600" y="850900"/>
            <a:ext cx="3695700" cy="49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-88900" y="50800"/>
            <a:ext cx="4784700" cy="6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0" marR="0" lvl="2" indent="-2254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Perry sent message to General Harrison: “We have met the enemy and they are ours”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Harrison transported his army across Lake Erie to Detroit, where they discovered the British retreated to Canada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Harrison followed the British and defeated them at the Battle of the Thames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Put an end to British threat in Northwest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Tecumseh was killed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1623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3DFF26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The Second Phase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257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Char char="–"/>
            </a:pPr>
            <a:r>
              <a:rPr lang="en-US" sz="18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After defeating Napoleon, </a:t>
            </a:r>
            <a:r>
              <a:rPr lang="en-US" sz="1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Britain turned its full attention to US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8257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00"/>
              <a:buFont typeface="Georgia"/>
              <a:buChar char="–"/>
            </a:pPr>
            <a:r>
              <a:rPr lang="en-US" sz="1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British troops marched on Washington and burned the </a:t>
            </a:r>
            <a:r>
              <a:rPr lang="en-US" sz="1800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Capitol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marL="1143000" marR="0" lvl="2" indent="-225425" algn="l" rtl="0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3DFF26"/>
              </a:buClr>
              <a:buSzPts val="1800"/>
              <a:buFont typeface="Georgia"/>
              <a:buChar char="•"/>
            </a:pPr>
            <a:r>
              <a:rPr lang="en-US" sz="1800" i="0" u="none" strike="noStrike" cap="none">
                <a:solidFill>
                  <a:srgbClr val="3DFF26"/>
                </a:solidFill>
                <a:latin typeface="Georgia"/>
                <a:ea typeface="Georgia"/>
                <a:cs typeface="Georgia"/>
                <a:sym typeface="Georgia"/>
              </a:rPr>
              <a:t>Dolley Madison saves important objects from the White House </a:t>
            </a:r>
            <a:r>
              <a:rPr lang="en-US" sz="18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including the portrait of George Washington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2700" y="3733799"/>
            <a:ext cx="4521300" cy="285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5350" y="236688"/>
            <a:ext cx="2378700" cy="34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5800" y="236688"/>
            <a:ext cx="2260500" cy="34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1569</Words>
  <Application>Microsoft Office PowerPoint</Application>
  <PresentationFormat>On-screen Show (4:3)</PresentationFormat>
  <Paragraphs>208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War of 1812 to Cotton 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 of 1812 to 1840</dc:title>
  <dc:creator>Alison Mc Lin</dc:creator>
  <cp:lastModifiedBy>Alison Mc Lin</cp:lastModifiedBy>
  <cp:revision>2</cp:revision>
  <dcterms:modified xsi:type="dcterms:W3CDTF">2018-09-10T19:50:42Z</dcterms:modified>
</cp:coreProperties>
</file>