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2" r:id="rId5"/>
    <p:sldId id="263" r:id="rId6"/>
    <p:sldId id="264" r:id="rId7"/>
    <p:sldId id="265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C3880-2759-4705-A25A-5A58057F5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085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62FEE-E41A-413E-8063-57ED14AD3F3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153400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CE7AD7-92A8-4712-AE97-B9156E2436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D505-2584-4767-8565-E991B66C7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8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"/>
            <a:ext cx="22288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53415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6901A-2244-4D2E-9F20-030F839B0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23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1F8DB-BF64-4F52-9983-8A858458C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7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1C60-2F59-435A-A9D9-F40C4035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22084-6BBC-488E-B601-344A746CB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3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D1BE-D98D-416D-BA67-3D99BA20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25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B60F-F3C1-4FAE-A621-6D6834AD4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0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38B7-E6A4-4D25-93E5-D0B15E711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CF78-E54D-44B3-B5CD-B5C315DFE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17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A9AB-665D-4288-BE33-E7F15B0A7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6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4F01A3-9F10-4886-B88A-08911CFCAD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ffbeat.topix.com/quiz/1694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LE-5ElGlP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clinamericanexperience.weebly.com/uploads/1/0/9/2/10924638/who_i_am_questionnaire_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clinamericanexperience.weebly.com/uploads/1/0/9/2/10924638/whystudyhistory_doodlenotes.pdf" TargetMode="External"/><Relationship Id="rId2" Type="http://schemas.openxmlformats.org/officeDocument/2006/relationships/hyperlink" Target="http://mclinamericanexperience.weebly.com/uploads/1/0/9/2/10924638/why_study_history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clinamericanexperience.weebly.com/uploads/1/0/9/2/10924638/whystudyhistory_spectrum.pdf" TargetMode="External"/><Relationship Id="rId4" Type="http://schemas.openxmlformats.org/officeDocument/2006/relationships/hyperlink" Target="http://mclinamericanexperience.weebly.com/uploads/1/0/9/2/10924638/whystudyhistory_articl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err="1" smtClean="0"/>
              <a:t>Mrs</a:t>
            </a:r>
            <a:r>
              <a:rPr lang="en-US" b="0" dirty="0" smtClean="0"/>
              <a:t> </a:t>
            </a:r>
            <a:r>
              <a:rPr lang="en-US" b="0" dirty="0" err="1" smtClean="0"/>
              <a:t>McLin’s</a:t>
            </a:r>
            <a:r>
              <a:rPr lang="en-US" b="0" dirty="0" smtClean="0"/>
              <a:t> U.S</a:t>
            </a:r>
            <a:r>
              <a:rPr lang="en-US" b="0" dirty="0"/>
              <a:t>. </a:t>
            </a:r>
            <a:r>
              <a:rPr lang="en-US" b="0" dirty="0" smtClean="0"/>
              <a:t>History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Welcome to Class!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629400" cy="1143000"/>
          </a:xfrm>
        </p:spPr>
        <p:txBody>
          <a:bodyPr/>
          <a:lstStyle/>
          <a:p>
            <a:pPr algn="l"/>
            <a:r>
              <a:rPr lang="en-US" dirty="0" smtClean="0"/>
              <a:t>US History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US History Quiz (</a:t>
            </a:r>
            <a:r>
              <a:rPr lang="en-US" b="1" dirty="0">
                <a:hlinkClick r:id="rId2"/>
              </a:rPr>
              <a:t>link</a:t>
            </a:r>
            <a:r>
              <a:rPr lang="en-US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47267"/>
            <a:ext cx="5386388" cy="276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77200" cy="1143000"/>
          </a:xfrm>
        </p:spPr>
        <p:txBody>
          <a:bodyPr/>
          <a:lstStyle/>
          <a:p>
            <a:r>
              <a:rPr lang="en-US" b="0" dirty="0" smtClean="0"/>
              <a:t>Different Types of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</a:p>
          <a:p>
            <a:r>
              <a:rPr lang="en-GB" dirty="0" smtClean="0"/>
              <a:t>Quizzes</a:t>
            </a:r>
          </a:p>
          <a:p>
            <a:r>
              <a:rPr lang="en-GB" dirty="0" smtClean="0"/>
              <a:t>Binder Checks</a:t>
            </a:r>
          </a:p>
          <a:p>
            <a:r>
              <a:rPr lang="en-GB" dirty="0" smtClean="0"/>
              <a:t>Projects</a:t>
            </a:r>
          </a:p>
          <a:p>
            <a:r>
              <a:rPr lang="en-GB" dirty="0" smtClean="0"/>
              <a:t>Presentations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97581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STUDENTS must have binders for </a:t>
            </a:r>
            <a:r>
              <a:rPr lang="en-US" u="sng" dirty="0"/>
              <a:t>JUST</a:t>
            </a:r>
            <a:r>
              <a:rPr lang="en-US" dirty="0"/>
              <a:t> the class.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student does not have a binder for </a:t>
            </a:r>
            <a:r>
              <a:rPr lang="en-US" u="sng" dirty="0"/>
              <a:t>JUST</a:t>
            </a:r>
            <a:r>
              <a:rPr lang="en-US" dirty="0"/>
              <a:t> this class it will be very hard to pass the binder check. 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binder should be organized with a completed table of contents that the teacher will provide.</a:t>
            </a:r>
          </a:p>
        </p:txBody>
      </p:sp>
    </p:spTree>
    <p:extLst>
      <p:ext uri="{BB962C8B-B14F-4D97-AF65-F5344CB8AC3E}">
        <p14:creationId xmlns:p14="http://schemas.microsoft.com/office/powerpoint/2010/main" val="41210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 &amp;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through.</a:t>
            </a:r>
          </a:p>
          <a:p>
            <a:r>
              <a:rPr lang="en-US" dirty="0" smtClean="0"/>
              <a:t>Return the signed contract to me next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History for</a:t>
            </a:r>
            <a:r>
              <a:rPr lang="en-US" b="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fundamentals about History and why we need it.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727681" cy="378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Ice-Breaker: Who I 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b="1" dirty="0">
                <a:hlinkClick r:id="rId2"/>
              </a:rPr>
              <a:t>PDF</a:t>
            </a:r>
            <a:r>
              <a:rPr lang="en-US" dirty="0"/>
              <a:t>)</a:t>
            </a:r>
          </a:p>
          <a:p>
            <a:r>
              <a:rPr lang="en-US" dirty="0" smtClean="0"/>
              <a:t>Complete page 1 (about yourself).</a:t>
            </a:r>
          </a:p>
          <a:p>
            <a:r>
              <a:rPr lang="en-US" dirty="0" smtClean="0"/>
              <a:t>Complete page 2 by asking 20 people one question: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Response to </a:t>
            </a:r>
            <a:r>
              <a:rPr lang="en-US" dirty="0" smtClean="0"/>
              <a:t>question</a:t>
            </a:r>
          </a:p>
          <a:p>
            <a:r>
              <a:rPr lang="en-US" dirty="0" smtClean="0"/>
              <a:t>Keep this worksheet – you’ll be handing it in on Friday.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Onto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me know if I need to reset your password.</a:t>
            </a:r>
          </a:p>
          <a:p>
            <a:r>
              <a:rPr lang="en-US" dirty="0" smtClean="0"/>
              <a:t>I’ll need your student # and date of birth (year, month, day).</a:t>
            </a:r>
          </a:p>
          <a:p>
            <a:r>
              <a:rPr lang="en-US" dirty="0" smtClean="0"/>
              <a:t>Then open the class website:</a:t>
            </a:r>
          </a:p>
          <a:p>
            <a:r>
              <a:rPr lang="en-US" dirty="0" smtClean="0"/>
              <a:t>MclinUShistory.weebly.com</a:t>
            </a:r>
            <a:endParaRPr lang="en-US" dirty="0" smtClean="0"/>
          </a:p>
          <a:p>
            <a:r>
              <a:rPr lang="en-US" dirty="0" smtClean="0"/>
              <a:t>Password is </a:t>
            </a:r>
            <a:r>
              <a:rPr lang="en-US" b="1" dirty="0" err="1" smtClean="0">
                <a:solidFill>
                  <a:srgbClr val="FF0000"/>
                </a:solidFill>
              </a:rPr>
              <a:t>westmont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Google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b="1" dirty="0" smtClean="0">
                <a:solidFill>
                  <a:srgbClr val="FF0000"/>
                </a:solidFill>
              </a:rPr>
              <a:t>classroom.google.com</a:t>
            </a:r>
          </a:p>
          <a:p>
            <a:pPr lvl="1"/>
            <a:r>
              <a:rPr lang="en-US" b="1" dirty="0" smtClean="0"/>
              <a:t>Period </a:t>
            </a:r>
            <a:r>
              <a:rPr lang="en-US" b="1" dirty="0"/>
              <a:t>1 Google Class Join Code: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d09cho</a:t>
            </a:r>
          </a:p>
          <a:p>
            <a:pPr lvl="1"/>
            <a:r>
              <a:rPr lang="en-US" dirty="0" smtClean="0"/>
              <a:t>​</a:t>
            </a:r>
            <a:r>
              <a:rPr lang="en-US" b="1" dirty="0"/>
              <a:t>Period 2 Google Class Join Code: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​</a:t>
            </a:r>
            <a:r>
              <a:rPr lang="en-US" b="1" dirty="0"/>
              <a:t>e0w50gp</a:t>
            </a:r>
            <a:endParaRPr lang="en-US" dirty="0"/>
          </a:p>
          <a:p>
            <a:r>
              <a:rPr lang="en-US" dirty="0" smtClean="0"/>
              <a:t>Open the “Test Upload” assignment and </a:t>
            </a:r>
            <a:r>
              <a:rPr lang="en-US" b="1" dirty="0"/>
              <a:t>t</a:t>
            </a:r>
            <a:r>
              <a:rPr lang="en-US" b="1" dirty="0" smtClean="0"/>
              <a:t>ell </a:t>
            </a:r>
            <a:r>
              <a:rPr lang="en-US" b="1" dirty="0"/>
              <a:t>me about your plans for after you graduate and beyond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When you finish, press “Submit”.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hlinkClick r:id="rId2"/>
              </a:rPr>
              <a:t>PPT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>
                <a:hlinkClick r:id="rId3"/>
              </a:rPr>
              <a:t>Doodle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>
                <a:hlinkClick r:id="rId4"/>
              </a:rPr>
              <a:t>Article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>
                <a:hlinkClick r:id="rId5"/>
              </a:rPr>
              <a:t>Spectrum</a:t>
            </a:r>
            <a:r>
              <a:rPr lang="en-US" dirty="0"/>
              <a:t>) </a:t>
            </a:r>
            <a:endParaRPr lang="en-US" dirty="0" smtClean="0"/>
          </a:p>
          <a:p>
            <a:r>
              <a:rPr lang="en-GB" dirty="0" smtClean="0"/>
              <a:t>Keep these worksheets – you’l</a:t>
            </a:r>
            <a:r>
              <a:rPr lang="en-GB" dirty="0" smtClean="0"/>
              <a:t>l be handing them in on Friday.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206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Mrs McLin’s U.S. History</vt:lpstr>
      <vt:lpstr>Different Types of Assignments</vt:lpstr>
      <vt:lpstr>Binder Checks</vt:lpstr>
      <vt:lpstr>Course Outline &amp; Contract</vt:lpstr>
      <vt:lpstr>What is History for?</vt:lpstr>
      <vt:lpstr>Ice-Breaker: Who I Am</vt:lpstr>
      <vt:lpstr>Log Onto Computers</vt:lpstr>
      <vt:lpstr>Join Google Class</vt:lpstr>
      <vt:lpstr>Why Study History?</vt:lpstr>
      <vt:lpstr>US History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alison_mclin</cp:lastModifiedBy>
  <cp:revision>28</cp:revision>
  <dcterms:created xsi:type="dcterms:W3CDTF">2007-04-23T04:07:44Z</dcterms:created>
  <dcterms:modified xsi:type="dcterms:W3CDTF">2018-08-12T15:16:45Z</dcterms:modified>
</cp:coreProperties>
</file>