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4E1A1-0D77-49D9-8C59-39659317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FA9B08-C1A7-40C5-91F9-BF7EFE0F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753A-5620-49D5-AF00-0301CF6FF22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56178-3DF2-40E3-9026-0444B60A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E33D08-D3DD-4D59-BE85-4E54366B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B850-B004-4848-9109-386CA65B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F9D652-3392-4704-9D8E-04E93680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5EEE67-35DA-45ED-BE2D-4DEA6EE9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B87C76-39C1-4482-9648-5BF66799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753A-5620-49D5-AF00-0301CF6FF22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ACBE73-A379-4251-AB7C-A56923184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537A1C-DFD1-418C-99C9-92CE0CD16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B850-B004-4848-9109-386CA65B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024B328-C831-4ACA-8F72-D82DB865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3153B1-216A-4338-B808-BC8C5D0E6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26BB9F3-690C-4DB9-91FC-BE3C4E63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74714E-5821-4765-8A11-8DE4AD14D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4E6D35B-9A95-4C6A-82AD-8C4F3437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7FACE0-2D8A-44EA-B896-799CEF446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2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2999554-643B-4FCB-91F6-B1AFE2C7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339ED8-DF36-4C1C-87D2-DD8017533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8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D9147F0-3888-48CC-817C-7B167E43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F2F584-FBAF-4E2F-A1FF-EE125D767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6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754157E-0CA8-4759-A019-0A259488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D7350A-F6AE-45E5-AF7D-6470C9932C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275FB5A-20DF-4273-8DF9-43A5AC9F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549A71-63AC-4E65-AC85-B857CED4F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72ACBFA-FCB2-430F-9A50-1D9B734E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5DD139-7B65-4D0B-B76D-339B5E98B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038600"/>
            <a:ext cx="304407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1330445-BE88-4CF1-872E-B1693D46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CE3DD7-3D73-49E1-9CDC-D1CF5830D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5D31243-6AAA-4831-B9C0-6A36DE5B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34BFB1-1B83-45D6-A526-1BF9E08EF0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2B06E86-3B24-4A92-8DC5-54882441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1B9AA4-46BD-4F5B-811C-37FB8853A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2192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primary source provides a firsthand </a:t>
            </a:r>
            <a:r>
              <a:rPr lang="en-US" sz="1600" dirty="0" smtClean="0"/>
              <a:t> account </a:t>
            </a:r>
            <a:r>
              <a:rPr lang="en-US" sz="1600" dirty="0"/>
              <a:t>of events recorded during or </a:t>
            </a:r>
            <a:r>
              <a:rPr lang="en-US" sz="1600" dirty="0" smtClean="0"/>
              <a:t>shortly </a:t>
            </a:r>
            <a:r>
              <a:rPr lang="en-US" sz="1600" dirty="0"/>
              <a:t>after the events described occurred. </a:t>
            </a:r>
            <a:r>
              <a:rPr lang="en-US" sz="1600" dirty="0" smtClean="0"/>
              <a:t>Primary </a:t>
            </a:r>
            <a:r>
              <a:rPr lang="en-US" sz="1600" dirty="0"/>
              <a:t>sources can include newspaper articles, </a:t>
            </a:r>
            <a:r>
              <a:rPr lang="en-US" sz="1600" dirty="0" smtClean="0"/>
              <a:t>government </a:t>
            </a:r>
            <a:r>
              <a:rPr lang="en-US" sz="1600" dirty="0"/>
              <a:t>documents, </a:t>
            </a:r>
            <a:r>
              <a:rPr lang="en-US" sz="1600" dirty="0" smtClean="0"/>
              <a:t>diaries, photographs</a:t>
            </a:r>
            <a:r>
              <a:rPr lang="en-US" sz="1600" dirty="0"/>
              <a:t>, and maps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1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6069048-662B-473E-B7C8-F8D61F7E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DF35A8-F894-4846-BBE5-C96630DA6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486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Secondary sources might include textbooks, essays, scholarly articles, biographies, or </a:t>
            </a:r>
            <a:r>
              <a:rPr lang="en-US" dirty="0" err="1"/>
              <a:t>encyclopaedias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Secondary </a:t>
            </a:r>
            <a:r>
              <a:rPr lang="en-US" dirty="0"/>
              <a:t>sources do not just present facts – they provide an interpretation of events</a:t>
            </a:r>
          </a:p>
        </p:txBody>
      </p:sp>
    </p:spTree>
    <p:extLst>
      <p:ext uri="{BB962C8B-B14F-4D97-AF65-F5344CB8AC3E}">
        <p14:creationId xmlns:p14="http://schemas.microsoft.com/office/powerpoint/2010/main" val="38763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</dc:creator>
  <cp:lastModifiedBy>Alison Mc Lin</cp:lastModifiedBy>
  <cp:revision>5</cp:revision>
  <dcterms:created xsi:type="dcterms:W3CDTF">2018-05-15T18:29:03Z</dcterms:created>
  <dcterms:modified xsi:type="dcterms:W3CDTF">2018-05-17T17:08:58Z</dcterms:modified>
</cp:coreProperties>
</file>