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4" y="-20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117539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/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/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/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/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/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/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/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4273225" y="2725525"/>
            <a:ext cx="5627400" cy="7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5" name="Shape 55"/>
          <p:cNvSpPr txBox="1"/>
          <p:nvPr/>
        </p:nvSpPr>
        <p:spPr>
          <a:xfrm>
            <a:off x="4273225" y="4041150"/>
            <a:ext cx="5627400" cy="9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6" name="Shape 56"/>
          <p:cNvSpPr txBox="1"/>
          <p:nvPr/>
        </p:nvSpPr>
        <p:spPr>
          <a:xfrm>
            <a:off x="4273225" y="5876925"/>
            <a:ext cx="5627400" cy="3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7" name="Shape 57"/>
          <p:cNvSpPr txBox="1"/>
          <p:nvPr/>
        </p:nvSpPr>
        <p:spPr>
          <a:xfrm>
            <a:off x="4330375" y="6134100"/>
            <a:ext cx="5627400" cy="3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8" name="Shape 58"/>
          <p:cNvSpPr txBox="1"/>
          <p:nvPr/>
        </p:nvSpPr>
        <p:spPr>
          <a:xfrm>
            <a:off x="4330375" y="6441300"/>
            <a:ext cx="5627400" cy="3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9" name="Shape 59"/>
          <p:cNvSpPr txBox="1"/>
          <p:nvPr/>
        </p:nvSpPr>
        <p:spPr>
          <a:xfrm>
            <a:off x="4330375" y="6748500"/>
            <a:ext cx="5627400" cy="3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0" name="Shape 60"/>
          <p:cNvSpPr txBox="1"/>
          <p:nvPr/>
        </p:nvSpPr>
        <p:spPr>
          <a:xfrm>
            <a:off x="4330375" y="7024800"/>
            <a:ext cx="5627400" cy="3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2" name="Rectangle 1"/>
          <p:cNvSpPr/>
          <p:nvPr/>
        </p:nvSpPr>
        <p:spPr>
          <a:xfrm>
            <a:off x="6934200" y="152400"/>
            <a:ext cx="3023575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Name: 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/>
        </p:nvSpPr>
        <p:spPr>
          <a:xfrm>
            <a:off x="5543550" y="2133600"/>
            <a:ext cx="14193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6" name="Shape 66"/>
          <p:cNvSpPr txBox="1"/>
          <p:nvPr/>
        </p:nvSpPr>
        <p:spPr>
          <a:xfrm>
            <a:off x="6962850" y="2133600"/>
            <a:ext cx="14193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7" name="Shape 67"/>
          <p:cNvSpPr txBox="1"/>
          <p:nvPr/>
        </p:nvSpPr>
        <p:spPr>
          <a:xfrm>
            <a:off x="8382150" y="2133600"/>
            <a:ext cx="14193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8" name="Shape 68"/>
          <p:cNvSpPr txBox="1"/>
          <p:nvPr/>
        </p:nvSpPr>
        <p:spPr>
          <a:xfrm>
            <a:off x="5543550" y="3009900"/>
            <a:ext cx="14193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9" name="Shape 69"/>
          <p:cNvSpPr txBox="1"/>
          <p:nvPr/>
        </p:nvSpPr>
        <p:spPr>
          <a:xfrm>
            <a:off x="6962850" y="3009900"/>
            <a:ext cx="14193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0" name="Shape 70"/>
          <p:cNvSpPr txBox="1"/>
          <p:nvPr/>
        </p:nvSpPr>
        <p:spPr>
          <a:xfrm>
            <a:off x="8382150" y="3009900"/>
            <a:ext cx="14193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1" name="Shape 71"/>
          <p:cNvSpPr txBox="1"/>
          <p:nvPr/>
        </p:nvSpPr>
        <p:spPr>
          <a:xfrm>
            <a:off x="5543550" y="3952875"/>
            <a:ext cx="14193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2" name="Shape 72"/>
          <p:cNvSpPr txBox="1"/>
          <p:nvPr/>
        </p:nvSpPr>
        <p:spPr>
          <a:xfrm>
            <a:off x="6962850" y="3952875"/>
            <a:ext cx="14193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3" name="Shape 73"/>
          <p:cNvSpPr txBox="1"/>
          <p:nvPr/>
        </p:nvSpPr>
        <p:spPr>
          <a:xfrm>
            <a:off x="8382150" y="3952875"/>
            <a:ext cx="14193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4" name="Shape 74"/>
          <p:cNvSpPr txBox="1"/>
          <p:nvPr/>
        </p:nvSpPr>
        <p:spPr>
          <a:xfrm>
            <a:off x="5543550" y="4829175"/>
            <a:ext cx="14193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5" name="Shape 75"/>
          <p:cNvSpPr txBox="1"/>
          <p:nvPr/>
        </p:nvSpPr>
        <p:spPr>
          <a:xfrm>
            <a:off x="6962850" y="4829175"/>
            <a:ext cx="14193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6" name="Shape 76"/>
          <p:cNvSpPr txBox="1"/>
          <p:nvPr/>
        </p:nvSpPr>
        <p:spPr>
          <a:xfrm>
            <a:off x="8382150" y="4829175"/>
            <a:ext cx="14193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7" name="Shape 77"/>
          <p:cNvSpPr txBox="1"/>
          <p:nvPr/>
        </p:nvSpPr>
        <p:spPr>
          <a:xfrm>
            <a:off x="5543550" y="5705475"/>
            <a:ext cx="14193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8" name="Shape 78"/>
          <p:cNvSpPr txBox="1"/>
          <p:nvPr/>
        </p:nvSpPr>
        <p:spPr>
          <a:xfrm>
            <a:off x="6962850" y="5705475"/>
            <a:ext cx="14193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79" name="Shape 79"/>
          <p:cNvSpPr txBox="1"/>
          <p:nvPr/>
        </p:nvSpPr>
        <p:spPr>
          <a:xfrm>
            <a:off x="8382150" y="5705475"/>
            <a:ext cx="14193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80" name="Shape 80"/>
          <p:cNvSpPr txBox="1"/>
          <p:nvPr/>
        </p:nvSpPr>
        <p:spPr>
          <a:xfrm>
            <a:off x="5543550" y="6648450"/>
            <a:ext cx="14193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81" name="Shape 81"/>
          <p:cNvSpPr txBox="1"/>
          <p:nvPr/>
        </p:nvSpPr>
        <p:spPr>
          <a:xfrm>
            <a:off x="6962850" y="6648450"/>
            <a:ext cx="14193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82" name="Shape 82"/>
          <p:cNvSpPr txBox="1"/>
          <p:nvPr/>
        </p:nvSpPr>
        <p:spPr>
          <a:xfrm>
            <a:off x="8382150" y="6648450"/>
            <a:ext cx="1419300" cy="8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</Words>
  <Application>Microsoft Office PowerPoint</Application>
  <PresentationFormat>Custom</PresentationFormat>
  <Paragraphs>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Mc Lin</dc:creator>
  <cp:lastModifiedBy>Alison Mc Lin</cp:lastModifiedBy>
  <cp:revision>2</cp:revision>
  <dcterms:modified xsi:type="dcterms:W3CDTF">2019-04-18T20:44:02Z</dcterms:modified>
</cp:coreProperties>
</file>