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966" y="-102"/>
      </p:cViewPr>
      <p:guideLst>
        <p:guide orient="horz" pos="3836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050CC-5E8D-4582-A4F9-4893A3F8C29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9F46EE8-A3E7-4F5D-8F5E-D83A54A03E3D}">
      <dgm:prSet phldrT="[Text]" custT="1"/>
      <dgm:spPr/>
      <dgm:t>
        <a:bodyPr anchor="b"/>
        <a:lstStyle/>
        <a:p>
          <a:pPr algn="ctr"/>
          <a:r>
            <a:rPr lang="en-US" sz="2000" b="1" dirty="0" smtClean="0"/>
            <a:t>Patriarchal Society</a:t>
          </a:r>
          <a:endParaRPr lang="en-US" sz="2000" b="1" dirty="0"/>
        </a:p>
      </dgm:t>
    </dgm:pt>
    <dgm:pt modelId="{AE735BAE-4DB9-476E-B2BB-F0536930F2A6}" type="parTrans" cxnId="{4C8A82ED-3B60-4461-B865-3F903C561586}">
      <dgm:prSet/>
      <dgm:spPr/>
      <dgm:t>
        <a:bodyPr/>
        <a:lstStyle/>
        <a:p>
          <a:endParaRPr lang="en-US"/>
        </a:p>
      </dgm:t>
    </dgm:pt>
    <dgm:pt modelId="{7679A5FA-94A1-4B42-85AC-89281BD72CBE}" type="sibTrans" cxnId="{4C8A82ED-3B60-4461-B865-3F903C561586}">
      <dgm:prSet/>
      <dgm:spPr/>
      <dgm:t>
        <a:bodyPr/>
        <a:lstStyle/>
        <a:p>
          <a:endParaRPr lang="en-US"/>
        </a:p>
      </dgm:t>
    </dgm:pt>
    <dgm:pt modelId="{75828E46-6055-444C-8B5A-297D090DF422}">
      <dgm:prSet phldrT="[Text]" custT="1"/>
      <dgm:spPr/>
      <dgm:t>
        <a:bodyPr anchor="b"/>
        <a:lstStyle/>
        <a:p>
          <a:pPr algn="ctr"/>
          <a:r>
            <a:rPr lang="en-US" sz="2000" b="1" dirty="0" smtClean="0"/>
            <a:t>The Role of Women</a:t>
          </a:r>
          <a:endParaRPr lang="en-US" sz="2000" b="1" dirty="0"/>
        </a:p>
      </dgm:t>
    </dgm:pt>
    <dgm:pt modelId="{62A21FBC-3314-4413-86B3-B298239B28BF}" type="parTrans" cxnId="{7E74FFB4-039A-4CD1-8330-32820A972A5C}">
      <dgm:prSet/>
      <dgm:spPr/>
      <dgm:t>
        <a:bodyPr/>
        <a:lstStyle/>
        <a:p>
          <a:endParaRPr lang="en-US"/>
        </a:p>
      </dgm:t>
    </dgm:pt>
    <dgm:pt modelId="{052B5800-2636-42FF-B393-DFFCCFD7F4B1}" type="sibTrans" cxnId="{7E74FFB4-039A-4CD1-8330-32820A972A5C}">
      <dgm:prSet/>
      <dgm:spPr/>
      <dgm:t>
        <a:bodyPr/>
        <a:lstStyle/>
        <a:p>
          <a:endParaRPr lang="en-US"/>
        </a:p>
      </dgm:t>
    </dgm:pt>
    <dgm:pt modelId="{D04159F9-520D-4019-872D-841B439F2682}" type="pres">
      <dgm:prSet presAssocID="{455050CC-5E8D-4582-A4F9-4893A3F8C2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5ADA2-4D0B-4CDA-A451-E16718E6D763}" type="pres">
      <dgm:prSet presAssocID="{D9F46EE8-A3E7-4F5D-8F5E-D83A54A03E3D}" presName="node" presStyleLbl="node1" presStyleIdx="0" presStyleCnt="2" custLinFactNeighborX="6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C46F9-DD29-4759-B438-906BC3B4AB2F}" type="pres">
      <dgm:prSet presAssocID="{7679A5FA-94A1-4B42-85AC-89281BD72CBE}" presName="sibTrans" presStyleCnt="0"/>
      <dgm:spPr/>
    </dgm:pt>
    <dgm:pt modelId="{A1DA5FE3-6A2D-47E7-9CDD-AC1425789113}" type="pres">
      <dgm:prSet presAssocID="{75828E46-6055-444C-8B5A-297D090DF42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60C77-B1A1-4C7C-AEA5-D3C74A5065FD}" type="presOf" srcId="{D9F46EE8-A3E7-4F5D-8F5E-D83A54A03E3D}" destId="{C385ADA2-4D0B-4CDA-A451-E16718E6D763}" srcOrd="0" destOrd="0" presId="urn:microsoft.com/office/officeart/2005/8/layout/default"/>
    <dgm:cxn modelId="{4C8A82ED-3B60-4461-B865-3F903C561586}" srcId="{455050CC-5E8D-4582-A4F9-4893A3F8C29B}" destId="{D9F46EE8-A3E7-4F5D-8F5E-D83A54A03E3D}" srcOrd="0" destOrd="0" parTransId="{AE735BAE-4DB9-476E-B2BB-F0536930F2A6}" sibTransId="{7679A5FA-94A1-4B42-85AC-89281BD72CBE}"/>
    <dgm:cxn modelId="{7E74FFB4-039A-4CD1-8330-32820A972A5C}" srcId="{455050CC-5E8D-4582-A4F9-4893A3F8C29B}" destId="{75828E46-6055-444C-8B5A-297D090DF422}" srcOrd="1" destOrd="0" parTransId="{62A21FBC-3314-4413-86B3-B298239B28BF}" sibTransId="{052B5800-2636-42FF-B393-DFFCCFD7F4B1}"/>
    <dgm:cxn modelId="{0B5FF9FB-D0E7-472A-AA4F-5B7CB6E27620}" type="presOf" srcId="{455050CC-5E8D-4582-A4F9-4893A3F8C29B}" destId="{D04159F9-520D-4019-872D-841B439F2682}" srcOrd="0" destOrd="0" presId="urn:microsoft.com/office/officeart/2005/8/layout/default"/>
    <dgm:cxn modelId="{0E2DE0E0-5484-459B-AEE2-58E96DCB9B8C}" type="presOf" srcId="{75828E46-6055-444C-8B5A-297D090DF422}" destId="{A1DA5FE3-6A2D-47E7-9CDD-AC1425789113}" srcOrd="0" destOrd="0" presId="urn:microsoft.com/office/officeart/2005/8/layout/default"/>
    <dgm:cxn modelId="{1769CC63-38CC-48EA-AF79-6BD33EBA1C27}" type="presParOf" srcId="{D04159F9-520D-4019-872D-841B439F2682}" destId="{C385ADA2-4D0B-4CDA-A451-E16718E6D763}" srcOrd="0" destOrd="0" presId="urn:microsoft.com/office/officeart/2005/8/layout/default"/>
    <dgm:cxn modelId="{CFC8C832-C5E4-4ABF-9EBA-70A11822DBBA}" type="presParOf" srcId="{D04159F9-520D-4019-872D-841B439F2682}" destId="{A1EC46F9-DD29-4759-B438-906BC3B4AB2F}" srcOrd="1" destOrd="0" presId="urn:microsoft.com/office/officeart/2005/8/layout/default"/>
    <dgm:cxn modelId="{951C5290-B5F7-4BC9-884C-DF4881DC9BF9}" type="presParOf" srcId="{D04159F9-520D-4019-872D-841B439F2682}" destId="{A1DA5FE3-6A2D-47E7-9CDD-AC142578911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CD537-3732-4303-B726-AE9668A9FAE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F921E07-1CAF-4B57-8EB8-7961F572A4EF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Biography</a:t>
          </a:r>
          <a:endParaRPr lang="en-US" sz="2800" b="1" dirty="0">
            <a:solidFill>
              <a:schemeClr val="bg1"/>
            </a:solidFill>
          </a:endParaRPr>
        </a:p>
      </dgm:t>
    </dgm:pt>
    <dgm:pt modelId="{1F6B2B39-4E11-4C98-8F78-FDE2CFAE6477}" type="parTrans" cxnId="{F8C5BCA5-D5C2-4C18-A425-7403A5D5CF50}">
      <dgm:prSet/>
      <dgm:spPr/>
      <dgm:t>
        <a:bodyPr/>
        <a:lstStyle/>
        <a:p>
          <a:endParaRPr lang="en-US"/>
        </a:p>
      </dgm:t>
    </dgm:pt>
    <dgm:pt modelId="{976A5ED7-EAE1-4519-9A1B-E740222992B1}" type="sibTrans" cxnId="{F8C5BCA5-D5C2-4C18-A425-7403A5D5CF50}">
      <dgm:prSet/>
      <dgm:spPr/>
      <dgm:t>
        <a:bodyPr/>
        <a:lstStyle/>
        <a:p>
          <a:endParaRPr lang="en-US"/>
        </a:p>
      </dgm:t>
    </dgm:pt>
    <dgm:pt modelId="{7F38E2D2-AB81-4427-8F50-D5302C4140AC}">
      <dgm:prSet phldrT="[Text]" phldr="1"/>
      <dgm:spPr/>
      <dgm:t>
        <a:bodyPr/>
        <a:lstStyle/>
        <a:p>
          <a:endParaRPr lang="en-US" dirty="0"/>
        </a:p>
      </dgm:t>
    </dgm:pt>
    <dgm:pt modelId="{1CA74B22-5735-4BDD-BC5F-CADB0D839CE5}" type="parTrans" cxnId="{372B325F-9B9B-4305-A187-5C2419583065}">
      <dgm:prSet/>
      <dgm:spPr/>
      <dgm:t>
        <a:bodyPr/>
        <a:lstStyle/>
        <a:p>
          <a:endParaRPr lang="en-US"/>
        </a:p>
      </dgm:t>
    </dgm:pt>
    <dgm:pt modelId="{6250D71D-CC66-4E80-8DCC-05EF6E2455BA}" type="sibTrans" cxnId="{372B325F-9B9B-4305-A187-5C2419583065}">
      <dgm:prSet/>
      <dgm:spPr/>
      <dgm:t>
        <a:bodyPr/>
        <a:lstStyle/>
        <a:p>
          <a:endParaRPr lang="en-US"/>
        </a:p>
      </dgm:t>
    </dgm:pt>
    <dgm:pt modelId="{CFD2190A-E807-4DCD-AFDB-323A40366224}">
      <dgm:prSet phldrT="[Text]" phldr="1"/>
      <dgm:spPr/>
      <dgm:t>
        <a:bodyPr/>
        <a:lstStyle/>
        <a:p>
          <a:endParaRPr lang="en-US" dirty="0"/>
        </a:p>
      </dgm:t>
    </dgm:pt>
    <dgm:pt modelId="{2C754DC5-A6F7-46BA-9026-E1398B2A1135}" type="parTrans" cxnId="{0FB54396-8B20-4066-8BD0-889DC585342C}">
      <dgm:prSet/>
      <dgm:spPr/>
      <dgm:t>
        <a:bodyPr/>
        <a:lstStyle/>
        <a:p>
          <a:endParaRPr lang="en-US"/>
        </a:p>
      </dgm:t>
    </dgm:pt>
    <dgm:pt modelId="{63B41FC3-4BF2-4A2E-9553-54F2AC954B98}" type="sibTrans" cxnId="{0FB54396-8B20-4066-8BD0-889DC585342C}">
      <dgm:prSet/>
      <dgm:spPr/>
      <dgm:t>
        <a:bodyPr/>
        <a:lstStyle/>
        <a:p>
          <a:endParaRPr lang="en-US"/>
        </a:p>
      </dgm:t>
    </dgm:pt>
    <dgm:pt modelId="{809072B5-15CE-47E3-A98F-7996668CEF14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Suffrage</a:t>
          </a:r>
          <a:endParaRPr lang="en-US" sz="2800" b="1" dirty="0">
            <a:solidFill>
              <a:schemeClr val="bg1"/>
            </a:solidFill>
          </a:endParaRPr>
        </a:p>
      </dgm:t>
    </dgm:pt>
    <dgm:pt modelId="{ABD0076E-7983-4BD4-A6F3-ED7FE850B9F6}" type="parTrans" cxnId="{EC929723-BF4E-4930-AE2E-F3198EFFB524}">
      <dgm:prSet/>
      <dgm:spPr/>
      <dgm:t>
        <a:bodyPr/>
        <a:lstStyle/>
        <a:p>
          <a:endParaRPr lang="en-US"/>
        </a:p>
      </dgm:t>
    </dgm:pt>
    <dgm:pt modelId="{8C39C280-15BA-4F08-A587-FBF1DD0E5D2C}" type="sibTrans" cxnId="{EC929723-BF4E-4930-AE2E-F3198EFFB524}">
      <dgm:prSet/>
      <dgm:spPr/>
      <dgm:t>
        <a:bodyPr/>
        <a:lstStyle/>
        <a:p>
          <a:endParaRPr lang="en-US"/>
        </a:p>
      </dgm:t>
    </dgm:pt>
    <dgm:pt modelId="{2DF008B6-C0FF-40B0-AE5B-92E4180339B2}">
      <dgm:prSet phldrT="[Text]" phldr="1"/>
      <dgm:spPr/>
      <dgm:t>
        <a:bodyPr/>
        <a:lstStyle/>
        <a:p>
          <a:endParaRPr lang="en-US" dirty="0"/>
        </a:p>
      </dgm:t>
    </dgm:pt>
    <dgm:pt modelId="{7817D55A-91D3-4E2A-A971-6012307985F0}" type="parTrans" cxnId="{9676D306-E251-4692-B8F6-0D77AD205BB7}">
      <dgm:prSet/>
      <dgm:spPr/>
      <dgm:t>
        <a:bodyPr/>
        <a:lstStyle/>
        <a:p>
          <a:endParaRPr lang="en-US"/>
        </a:p>
      </dgm:t>
    </dgm:pt>
    <dgm:pt modelId="{2F148D1D-4F8A-4CD9-82C7-12380C08C784}" type="sibTrans" cxnId="{9676D306-E251-4692-B8F6-0D77AD205BB7}">
      <dgm:prSet/>
      <dgm:spPr/>
      <dgm:t>
        <a:bodyPr/>
        <a:lstStyle/>
        <a:p>
          <a:endParaRPr lang="en-US"/>
        </a:p>
      </dgm:t>
    </dgm:pt>
    <dgm:pt modelId="{0A6E49A9-1F89-49BE-A81B-55C71ADFE7DB}">
      <dgm:prSet phldrT="[Text]" phldr="1"/>
      <dgm:spPr/>
      <dgm:t>
        <a:bodyPr/>
        <a:lstStyle/>
        <a:p>
          <a:endParaRPr lang="en-US"/>
        </a:p>
      </dgm:t>
    </dgm:pt>
    <dgm:pt modelId="{22D38D67-A003-4948-A98C-8FC3940187C2}" type="parTrans" cxnId="{A41B1EED-7DF8-4610-A213-67384965535E}">
      <dgm:prSet/>
      <dgm:spPr/>
      <dgm:t>
        <a:bodyPr/>
        <a:lstStyle/>
        <a:p>
          <a:endParaRPr lang="en-US"/>
        </a:p>
      </dgm:t>
    </dgm:pt>
    <dgm:pt modelId="{3EE0229C-D0FC-4690-B304-0F7D4491B1F5}" type="sibTrans" cxnId="{A41B1EED-7DF8-4610-A213-67384965535E}">
      <dgm:prSet/>
      <dgm:spPr/>
      <dgm:t>
        <a:bodyPr/>
        <a:lstStyle/>
        <a:p>
          <a:endParaRPr lang="en-US"/>
        </a:p>
      </dgm:t>
    </dgm:pt>
    <dgm:pt modelId="{2F4E1A62-E24B-4156-89EB-60805AC27905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Seneca Falls Convention (1848)</a:t>
          </a:r>
          <a:endParaRPr lang="en-US" sz="2000" b="1" dirty="0">
            <a:solidFill>
              <a:schemeClr val="bg1"/>
            </a:solidFill>
          </a:endParaRPr>
        </a:p>
      </dgm:t>
    </dgm:pt>
    <dgm:pt modelId="{C1B23FFE-BA30-41C4-9C79-B5F54284BC06}" type="parTrans" cxnId="{C0B35886-9311-4084-8DFF-E5EBB4694856}">
      <dgm:prSet/>
      <dgm:spPr/>
      <dgm:t>
        <a:bodyPr/>
        <a:lstStyle/>
        <a:p>
          <a:endParaRPr lang="en-US"/>
        </a:p>
      </dgm:t>
    </dgm:pt>
    <dgm:pt modelId="{F2C39BC6-A3A9-4BFC-B061-069BC601BC3D}" type="sibTrans" cxnId="{C0B35886-9311-4084-8DFF-E5EBB4694856}">
      <dgm:prSet/>
      <dgm:spPr/>
      <dgm:t>
        <a:bodyPr/>
        <a:lstStyle/>
        <a:p>
          <a:endParaRPr lang="en-US"/>
        </a:p>
      </dgm:t>
    </dgm:pt>
    <dgm:pt modelId="{5B25080F-B25E-40F6-A683-0A9447D8D08D}">
      <dgm:prSet phldrT="[Text]" phldr="1"/>
      <dgm:spPr/>
      <dgm:t>
        <a:bodyPr/>
        <a:lstStyle/>
        <a:p>
          <a:endParaRPr lang="en-US"/>
        </a:p>
      </dgm:t>
    </dgm:pt>
    <dgm:pt modelId="{E6F890BB-F160-4C57-A80A-17B2CC870889}" type="parTrans" cxnId="{F05490D6-692A-4D29-AC75-FE81795A5C98}">
      <dgm:prSet/>
      <dgm:spPr/>
      <dgm:t>
        <a:bodyPr/>
        <a:lstStyle/>
        <a:p>
          <a:endParaRPr lang="en-US"/>
        </a:p>
      </dgm:t>
    </dgm:pt>
    <dgm:pt modelId="{F79C1D82-7D30-49AA-BC37-D0C0E75710C0}" type="sibTrans" cxnId="{F05490D6-692A-4D29-AC75-FE81795A5C98}">
      <dgm:prSet/>
      <dgm:spPr/>
      <dgm:t>
        <a:bodyPr/>
        <a:lstStyle/>
        <a:p>
          <a:endParaRPr lang="en-US"/>
        </a:p>
      </dgm:t>
    </dgm:pt>
    <dgm:pt modelId="{A2E8ED59-193B-409D-B461-0DD1D744C574}">
      <dgm:prSet phldrT="[Text]" phldr="1"/>
      <dgm:spPr/>
      <dgm:t>
        <a:bodyPr/>
        <a:lstStyle/>
        <a:p>
          <a:endParaRPr lang="en-US"/>
        </a:p>
      </dgm:t>
    </dgm:pt>
    <dgm:pt modelId="{9AFABF55-23F7-43D8-897E-63E1B1C612DA}" type="parTrans" cxnId="{8470B6A9-7792-4FC3-83E3-E906D7A8F3F6}">
      <dgm:prSet/>
      <dgm:spPr/>
      <dgm:t>
        <a:bodyPr/>
        <a:lstStyle/>
        <a:p>
          <a:endParaRPr lang="en-US"/>
        </a:p>
      </dgm:t>
    </dgm:pt>
    <dgm:pt modelId="{8CB5AC54-BE3E-4684-A230-59CE0656620C}" type="sibTrans" cxnId="{8470B6A9-7792-4FC3-83E3-E906D7A8F3F6}">
      <dgm:prSet/>
      <dgm:spPr/>
      <dgm:t>
        <a:bodyPr/>
        <a:lstStyle/>
        <a:p>
          <a:endParaRPr lang="en-US"/>
        </a:p>
      </dgm:t>
    </dgm:pt>
    <dgm:pt modelId="{15D41A44-7F82-4CF3-A3F1-013184932BCE}" type="pres">
      <dgm:prSet presAssocID="{CCECD537-3732-4303-B726-AE9668A9FA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09E96-1BE1-4163-94EB-00C427633B84}" type="pres">
      <dgm:prSet presAssocID="{DF921E07-1CAF-4B57-8EB8-7961F572A4EF}" presName="composite" presStyleCnt="0"/>
      <dgm:spPr/>
    </dgm:pt>
    <dgm:pt modelId="{64CEDE4D-FE84-4433-819A-25EF45163500}" type="pres">
      <dgm:prSet presAssocID="{DF921E07-1CAF-4B57-8EB8-7961F572A4EF}" presName="parTx" presStyleLbl="alignNode1" presStyleIdx="0" presStyleCnt="3" custLinFactNeighborX="15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F02B8-4CFA-4CC9-80F0-631328B5161A}" type="pres">
      <dgm:prSet presAssocID="{DF921E07-1CAF-4B57-8EB8-7961F572A4EF}" presName="desTx" presStyleLbl="alignAccFollowNode1" presStyleIdx="0" presStyleCnt="3" custLinFactNeighborX="15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34B8-698B-49CF-96F9-DD90ACD6A088}" type="pres">
      <dgm:prSet presAssocID="{976A5ED7-EAE1-4519-9A1B-E740222992B1}" presName="space" presStyleCnt="0"/>
      <dgm:spPr/>
    </dgm:pt>
    <dgm:pt modelId="{CD53E0C0-AAEC-47EB-B272-1179B315A5C1}" type="pres">
      <dgm:prSet presAssocID="{809072B5-15CE-47E3-A98F-7996668CEF14}" presName="composite" presStyleCnt="0"/>
      <dgm:spPr/>
    </dgm:pt>
    <dgm:pt modelId="{DF8DD66A-BD2E-4E44-AD4D-C9652F305702}" type="pres">
      <dgm:prSet presAssocID="{809072B5-15CE-47E3-A98F-7996668CEF14}" presName="parTx" presStyleLbl="alignNode1" presStyleIdx="1" presStyleCnt="3" custLinFactNeighborX="7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B8583-06F5-484C-A165-9C16F855C3B0}" type="pres">
      <dgm:prSet presAssocID="{809072B5-15CE-47E3-A98F-7996668CEF14}" presName="desTx" presStyleLbl="alignAccFollowNode1" presStyleIdx="1" presStyleCnt="3" custLinFactNeighborX="7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31C12-7653-422B-B57A-33C1856005BA}" type="pres">
      <dgm:prSet presAssocID="{8C39C280-15BA-4F08-A587-FBF1DD0E5D2C}" presName="space" presStyleCnt="0"/>
      <dgm:spPr/>
    </dgm:pt>
    <dgm:pt modelId="{D57F8996-4C59-4FA4-AEA6-B3A550D597E4}" type="pres">
      <dgm:prSet presAssocID="{2F4E1A62-E24B-4156-89EB-60805AC27905}" presName="composite" presStyleCnt="0"/>
      <dgm:spPr/>
    </dgm:pt>
    <dgm:pt modelId="{18E747A3-1D8F-4833-B54C-E1F41D7E9BBA}" type="pres">
      <dgm:prSet presAssocID="{2F4E1A62-E24B-4156-89EB-60805AC27905}" presName="parTx" presStyleLbl="alignNode1" presStyleIdx="2" presStyleCnt="3" custLinFactNeighborX="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FC13B-E5C7-4931-A8A2-148615436525}" type="pres">
      <dgm:prSet presAssocID="{2F4E1A62-E24B-4156-89EB-60805AC279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29723-BF4E-4930-AE2E-F3198EFFB524}" srcId="{CCECD537-3732-4303-B726-AE9668A9FAE0}" destId="{809072B5-15CE-47E3-A98F-7996668CEF14}" srcOrd="1" destOrd="0" parTransId="{ABD0076E-7983-4BD4-A6F3-ED7FE850B9F6}" sibTransId="{8C39C280-15BA-4F08-A587-FBF1DD0E5D2C}"/>
    <dgm:cxn modelId="{70EBE122-8DEB-467F-AD64-88D80FA291E1}" type="presOf" srcId="{7F38E2D2-AB81-4427-8F50-D5302C4140AC}" destId="{AC4F02B8-4CFA-4CC9-80F0-631328B5161A}" srcOrd="0" destOrd="0" presId="urn:microsoft.com/office/officeart/2005/8/layout/hList1"/>
    <dgm:cxn modelId="{F8C5BCA5-D5C2-4C18-A425-7403A5D5CF50}" srcId="{CCECD537-3732-4303-B726-AE9668A9FAE0}" destId="{DF921E07-1CAF-4B57-8EB8-7961F572A4EF}" srcOrd="0" destOrd="0" parTransId="{1F6B2B39-4E11-4C98-8F78-FDE2CFAE6477}" sibTransId="{976A5ED7-EAE1-4519-9A1B-E740222992B1}"/>
    <dgm:cxn modelId="{C251AD40-7753-4269-A260-FD9EE1F32DF3}" type="presOf" srcId="{A2E8ED59-193B-409D-B461-0DD1D744C574}" destId="{92BFC13B-E5C7-4931-A8A2-148615436525}" srcOrd="0" destOrd="1" presId="urn:microsoft.com/office/officeart/2005/8/layout/hList1"/>
    <dgm:cxn modelId="{D32EFD3D-0329-463D-9229-976458AF3494}" type="presOf" srcId="{809072B5-15CE-47E3-A98F-7996668CEF14}" destId="{DF8DD66A-BD2E-4E44-AD4D-C9652F305702}" srcOrd="0" destOrd="0" presId="urn:microsoft.com/office/officeart/2005/8/layout/hList1"/>
    <dgm:cxn modelId="{C0B35886-9311-4084-8DFF-E5EBB4694856}" srcId="{CCECD537-3732-4303-B726-AE9668A9FAE0}" destId="{2F4E1A62-E24B-4156-89EB-60805AC27905}" srcOrd="2" destOrd="0" parTransId="{C1B23FFE-BA30-41C4-9C79-B5F54284BC06}" sibTransId="{F2C39BC6-A3A9-4BFC-B061-069BC601BC3D}"/>
    <dgm:cxn modelId="{0E55C93D-9F0A-4125-9B37-BEE62C4792EE}" type="presOf" srcId="{CCECD537-3732-4303-B726-AE9668A9FAE0}" destId="{15D41A44-7F82-4CF3-A3F1-013184932BCE}" srcOrd="0" destOrd="0" presId="urn:microsoft.com/office/officeart/2005/8/layout/hList1"/>
    <dgm:cxn modelId="{226BCA96-3CB4-4B82-BFE8-F8B15E787C8C}" type="presOf" srcId="{DF921E07-1CAF-4B57-8EB8-7961F572A4EF}" destId="{64CEDE4D-FE84-4433-819A-25EF45163500}" srcOrd="0" destOrd="0" presId="urn:microsoft.com/office/officeart/2005/8/layout/hList1"/>
    <dgm:cxn modelId="{9676D306-E251-4692-B8F6-0D77AD205BB7}" srcId="{809072B5-15CE-47E3-A98F-7996668CEF14}" destId="{2DF008B6-C0FF-40B0-AE5B-92E4180339B2}" srcOrd="0" destOrd="0" parTransId="{7817D55A-91D3-4E2A-A971-6012307985F0}" sibTransId="{2F148D1D-4F8A-4CD9-82C7-12380C08C784}"/>
    <dgm:cxn modelId="{51BA8A27-9B4A-4D09-A919-5BFB65B1588A}" type="presOf" srcId="{5B25080F-B25E-40F6-A683-0A9447D8D08D}" destId="{92BFC13B-E5C7-4931-A8A2-148615436525}" srcOrd="0" destOrd="0" presId="urn:microsoft.com/office/officeart/2005/8/layout/hList1"/>
    <dgm:cxn modelId="{372B325F-9B9B-4305-A187-5C2419583065}" srcId="{DF921E07-1CAF-4B57-8EB8-7961F572A4EF}" destId="{7F38E2D2-AB81-4427-8F50-D5302C4140AC}" srcOrd="0" destOrd="0" parTransId="{1CA74B22-5735-4BDD-BC5F-CADB0D839CE5}" sibTransId="{6250D71D-CC66-4E80-8DCC-05EF6E2455BA}"/>
    <dgm:cxn modelId="{0FB54396-8B20-4066-8BD0-889DC585342C}" srcId="{DF921E07-1CAF-4B57-8EB8-7961F572A4EF}" destId="{CFD2190A-E807-4DCD-AFDB-323A40366224}" srcOrd="1" destOrd="0" parTransId="{2C754DC5-A6F7-46BA-9026-E1398B2A1135}" sibTransId="{63B41FC3-4BF2-4A2E-9553-54F2AC954B98}"/>
    <dgm:cxn modelId="{F5E54BEB-91AE-4F14-A632-4BB4A32AF3E1}" type="presOf" srcId="{CFD2190A-E807-4DCD-AFDB-323A40366224}" destId="{AC4F02B8-4CFA-4CC9-80F0-631328B5161A}" srcOrd="0" destOrd="1" presId="urn:microsoft.com/office/officeart/2005/8/layout/hList1"/>
    <dgm:cxn modelId="{8470B6A9-7792-4FC3-83E3-E906D7A8F3F6}" srcId="{2F4E1A62-E24B-4156-89EB-60805AC27905}" destId="{A2E8ED59-193B-409D-B461-0DD1D744C574}" srcOrd="1" destOrd="0" parTransId="{9AFABF55-23F7-43D8-897E-63E1B1C612DA}" sibTransId="{8CB5AC54-BE3E-4684-A230-59CE0656620C}"/>
    <dgm:cxn modelId="{CCE599C9-4EC7-410D-AFDD-CFABD8E5C6AD}" type="presOf" srcId="{2DF008B6-C0FF-40B0-AE5B-92E4180339B2}" destId="{147B8583-06F5-484C-A165-9C16F855C3B0}" srcOrd="0" destOrd="0" presId="urn:microsoft.com/office/officeart/2005/8/layout/hList1"/>
    <dgm:cxn modelId="{F05490D6-692A-4D29-AC75-FE81795A5C98}" srcId="{2F4E1A62-E24B-4156-89EB-60805AC27905}" destId="{5B25080F-B25E-40F6-A683-0A9447D8D08D}" srcOrd="0" destOrd="0" parTransId="{E6F890BB-F160-4C57-A80A-17B2CC870889}" sibTransId="{F79C1D82-7D30-49AA-BC37-D0C0E75710C0}"/>
    <dgm:cxn modelId="{A41B1EED-7DF8-4610-A213-67384965535E}" srcId="{809072B5-15CE-47E3-A98F-7996668CEF14}" destId="{0A6E49A9-1F89-49BE-A81B-55C71ADFE7DB}" srcOrd="1" destOrd="0" parTransId="{22D38D67-A003-4948-A98C-8FC3940187C2}" sibTransId="{3EE0229C-D0FC-4690-B304-0F7D4491B1F5}"/>
    <dgm:cxn modelId="{A78F35EA-BAF9-4D90-97D0-ADE4D333DCBE}" type="presOf" srcId="{0A6E49A9-1F89-49BE-A81B-55C71ADFE7DB}" destId="{147B8583-06F5-484C-A165-9C16F855C3B0}" srcOrd="0" destOrd="1" presId="urn:microsoft.com/office/officeart/2005/8/layout/hList1"/>
    <dgm:cxn modelId="{4CDE0954-F5C0-4708-81A5-8608FFC0F6F4}" type="presOf" srcId="{2F4E1A62-E24B-4156-89EB-60805AC27905}" destId="{18E747A3-1D8F-4833-B54C-E1F41D7E9BBA}" srcOrd="0" destOrd="0" presId="urn:microsoft.com/office/officeart/2005/8/layout/hList1"/>
    <dgm:cxn modelId="{7C6592C3-7108-48E1-B47A-67C4CF1452F3}" type="presParOf" srcId="{15D41A44-7F82-4CF3-A3F1-013184932BCE}" destId="{8F009E96-1BE1-4163-94EB-00C427633B84}" srcOrd="0" destOrd="0" presId="urn:microsoft.com/office/officeart/2005/8/layout/hList1"/>
    <dgm:cxn modelId="{C81E0F1B-4420-4132-BC4D-0FD19DB5D758}" type="presParOf" srcId="{8F009E96-1BE1-4163-94EB-00C427633B84}" destId="{64CEDE4D-FE84-4433-819A-25EF45163500}" srcOrd="0" destOrd="0" presId="urn:microsoft.com/office/officeart/2005/8/layout/hList1"/>
    <dgm:cxn modelId="{919A549A-613A-449D-B912-1A5D673EA241}" type="presParOf" srcId="{8F009E96-1BE1-4163-94EB-00C427633B84}" destId="{AC4F02B8-4CFA-4CC9-80F0-631328B5161A}" srcOrd="1" destOrd="0" presId="urn:microsoft.com/office/officeart/2005/8/layout/hList1"/>
    <dgm:cxn modelId="{09FA9A37-64A8-48D7-BCEC-DFAC2FE8D94E}" type="presParOf" srcId="{15D41A44-7F82-4CF3-A3F1-013184932BCE}" destId="{23F234B8-698B-49CF-96F9-DD90ACD6A088}" srcOrd="1" destOrd="0" presId="urn:microsoft.com/office/officeart/2005/8/layout/hList1"/>
    <dgm:cxn modelId="{348FE45B-EE37-4A97-97F7-CAA7854FD1B3}" type="presParOf" srcId="{15D41A44-7F82-4CF3-A3F1-013184932BCE}" destId="{CD53E0C0-AAEC-47EB-B272-1179B315A5C1}" srcOrd="2" destOrd="0" presId="urn:microsoft.com/office/officeart/2005/8/layout/hList1"/>
    <dgm:cxn modelId="{5B36F1BA-7DEA-4487-B8F2-DAD2DDDD5667}" type="presParOf" srcId="{CD53E0C0-AAEC-47EB-B272-1179B315A5C1}" destId="{DF8DD66A-BD2E-4E44-AD4D-C9652F305702}" srcOrd="0" destOrd="0" presId="urn:microsoft.com/office/officeart/2005/8/layout/hList1"/>
    <dgm:cxn modelId="{3FD08345-EE16-4970-BC1B-6EEBB0382C7A}" type="presParOf" srcId="{CD53E0C0-AAEC-47EB-B272-1179B315A5C1}" destId="{147B8583-06F5-484C-A165-9C16F855C3B0}" srcOrd="1" destOrd="0" presId="urn:microsoft.com/office/officeart/2005/8/layout/hList1"/>
    <dgm:cxn modelId="{D471BE37-7A05-4E15-90BB-D74B280492D8}" type="presParOf" srcId="{15D41A44-7F82-4CF3-A3F1-013184932BCE}" destId="{D6031C12-7653-422B-B57A-33C1856005BA}" srcOrd="3" destOrd="0" presId="urn:microsoft.com/office/officeart/2005/8/layout/hList1"/>
    <dgm:cxn modelId="{87628D14-4B55-46E0-BE7B-CB86B765A7CC}" type="presParOf" srcId="{15D41A44-7F82-4CF3-A3F1-013184932BCE}" destId="{D57F8996-4C59-4FA4-AEA6-B3A550D597E4}" srcOrd="4" destOrd="0" presId="urn:microsoft.com/office/officeart/2005/8/layout/hList1"/>
    <dgm:cxn modelId="{754EB932-792A-4C1D-96DA-AD6469C23094}" type="presParOf" srcId="{D57F8996-4C59-4FA4-AEA6-B3A550D597E4}" destId="{18E747A3-1D8F-4833-B54C-E1F41D7E9BBA}" srcOrd="0" destOrd="0" presId="urn:microsoft.com/office/officeart/2005/8/layout/hList1"/>
    <dgm:cxn modelId="{6A2C880A-8ECB-4BDC-8A62-C118789C4BC3}" type="presParOf" srcId="{D57F8996-4C59-4FA4-AEA6-B3A550D597E4}" destId="{92BFC13B-E5C7-4931-A8A2-1486154365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298B-7BA1-443C-84DA-F6330478722A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3FD6D5F-1BE9-4441-BC5F-7E8BB8F89F8F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Susan B. Anthony</a:t>
          </a:r>
          <a:endParaRPr lang="en-US" sz="2800" b="1" dirty="0">
            <a:solidFill>
              <a:schemeClr val="bg1"/>
            </a:solidFill>
          </a:endParaRPr>
        </a:p>
      </dgm:t>
    </dgm:pt>
    <dgm:pt modelId="{86AFE2FB-72C0-4BC1-BD12-86E6335886C6}" type="parTrans" cxnId="{8A712FAA-0AD0-48CC-BAB8-F434A782BC68}">
      <dgm:prSet/>
      <dgm:spPr/>
      <dgm:t>
        <a:bodyPr/>
        <a:lstStyle/>
        <a:p>
          <a:endParaRPr lang="en-US"/>
        </a:p>
      </dgm:t>
    </dgm:pt>
    <dgm:pt modelId="{147725D4-93F1-4023-B7B7-E5E90AF7AC75}" type="sibTrans" cxnId="{8A712FAA-0AD0-48CC-BAB8-F434A782BC68}">
      <dgm:prSet/>
      <dgm:spPr/>
      <dgm:t>
        <a:bodyPr/>
        <a:lstStyle/>
        <a:p>
          <a:endParaRPr lang="en-US"/>
        </a:p>
      </dgm:t>
    </dgm:pt>
    <dgm:pt modelId="{F3A82369-DCF7-4781-B252-05B884E6B5F2}">
      <dgm:prSet phldrT="[Text]" custT="1"/>
      <dgm:spPr/>
      <dgm:t>
        <a:bodyPr anchor="t"/>
        <a:lstStyle/>
        <a:p>
          <a:r>
            <a:rPr lang="en-US" sz="1200" b="1" dirty="0" smtClean="0"/>
            <a:t>Illegal Voting</a:t>
          </a:r>
          <a:endParaRPr lang="en-US" sz="1200" b="1" dirty="0"/>
        </a:p>
      </dgm:t>
    </dgm:pt>
    <dgm:pt modelId="{801C592D-0573-4353-9878-5122E5F96A9F}" type="parTrans" cxnId="{890AEA7F-4069-40BF-B069-E9EFE6E77DC5}">
      <dgm:prSet/>
      <dgm:spPr/>
      <dgm:t>
        <a:bodyPr/>
        <a:lstStyle/>
        <a:p>
          <a:endParaRPr lang="en-US"/>
        </a:p>
      </dgm:t>
    </dgm:pt>
    <dgm:pt modelId="{A4523838-C402-4043-AF15-45E0EE96A78A}" type="sibTrans" cxnId="{890AEA7F-4069-40BF-B069-E9EFE6E77DC5}">
      <dgm:prSet/>
      <dgm:spPr/>
      <dgm:t>
        <a:bodyPr/>
        <a:lstStyle/>
        <a:p>
          <a:endParaRPr lang="en-US"/>
        </a:p>
      </dgm:t>
    </dgm:pt>
    <dgm:pt modelId="{DE45822B-C6DD-49C7-A76E-919438246773}">
      <dgm:prSet phldrT="[Text]" custT="1"/>
      <dgm:spPr/>
      <dgm:t>
        <a:bodyPr anchor="t"/>
        <a:lstStyle/>
        <a:p>
          <a:r>
            <a:rPr lang="en-US" sz="1200" b="1" dirty="0" smtClean="0"/>
            <a:t>National Women’s Suffrage Association</a:t>
          </a:r>
          <a:endParaRPr lang="en-US" sz="1200" b="1" dirty="0"/>
        </a:p>
      </dgm:t>
    </dgm:pt>
    <dgm:pt modelId="{4B4AC88B-4125-4EAC-AFD8-83613BC5EEFC}" type="parTrans" cxnId="{72DC7101-B354-44F1-8F13-D7410415CD86}">
      <dgm:prSet/>
      <dgm:spPr/>
      <dgm:t>
        <a:bodyPr/>
        <a:lstStyle/>
        <a:p>
          <a:endParaRPr lang="en-US"/>
        </a:p>
      </dgm:t>
    </dgm:pt>
    <dgm:pt modelId="{A0BBB972-F1D3-4622-AF14-EBB21CB6DFB6}" type="sibTrans" cxnId="{72DC7101-B354-44F1-8F13-D7410415CD86}">
      <dgm:prSet/>
      <dgm:spPr/>
      <dgm:t>
        <a:bodyPr/>
        <a:lstStyle/>
        <a:p>
          <a:endParaRPr lang="en-US"/>
        </a:p>
      </dgm:t>
    </dgm:pt>
    <dgm:pt modelId="{196DA2FA-103D-47A8-890E-E69D3BE5DAF7}" type="pres">
      <dgm:prSet presAssocID="{99B3298B-7BA1-443C-84DA-F633047872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B57BB8-E529-45E2-9C7A-4CD8523DC7A9}" type="pres">
      <dgm:prSet presAssocID="{C3FD6D5F-1BE9-4441-BC5F-7E8BB8F89F8F}" presName="root" presStyleCnt="0">
        <dgm:presLayoutVars>
          <dgm:chMax/>
          <dgm:chPref val="4"/>
        </dgm:presLayoutVars>
      </dgm:prSet>
      <dgm:spPr/>
    </dgm:pt>
    <dgm:pt modelId="{6E9A7559-43B1-4306-BF98-DA7DC5C43D29}" type="pres">
      <dgm:prSet presAssocID="{C3FD6D5F-1BE9-4441-BC5F-7E8BB8F89F8F}" presName="rootComposite" presStyleCnt="0">
        <dgm:presLayoutVars/>
      </dgm:prSet>
      <dgm:spPr/>
    </dgm:pt>
    <dgm:pt modelId="{73ED1037-9BC7-4158-B388-5508C302F403}" type="pres">
      <dgm:prSet presAssocID="{C3FD6D5F-1BE9-4441-BC5F-7E8BB8F89F8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40242C4B-EF10-4B27-9077-745A74EFD582}" type="pres">
      <dgm:prSet presAssocID="{C3FD6D5F-1BE9-4441-BC5F-7E8BB8F89F8F}" presName="childShape" presStyleCnt="0">
        <dgm:presLayoutVars>
          <dgm:chMax val="0"/>
          <dgm:chPref val="0"/>
        </dgm:presLayoutVars>
      </dgm:prSet>
      <dgm:spPr/>
    </dgm:pt>
    <dgm:pt modelId="{F144E847-E39A-44A5-8638-273854004440}" type="pres">
      <dgm:prSet presAssocID="{F3A82369-DCF7-4781-B252-05B884E6B5F2}" presName="childComposite" presStyleCnt="0">
        <dgm:presLayoutVars>
          <dgm:chMax val="0"/>
          <dgm:chPref val="0"/>
        </dgm:presLayoutVars>
      </dgm:prSet>
      <dgm:spPr/>
    </dgm:pt>
    <dgm:pt modelId="{227ED652-FD1E-475C-8A27-E516D7CCA78F}" type="pres">
      <dgm:prSet presAssocID="{F3A82369-DCF7-4781-B252-05B884E6B5F2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2F6A10-BA23-432F-A50B-1604F9F5C709}" type="pres">
      <dgm:prSet presAssocID="{F3A82369-DCF7-4781-B252-05B884E6B5F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54E17-22F6-47E1-8210-D4FE0D271154}" type="pres">
      <dgm:prSet presAssocID="{DE45822B-C6DD-49C7-A76E-919438246773}" presName="childComposite" presStyleCnt="0">
        <dgm:presLayoutVars>
          <dgm:chMax val="0"/>
          <dgm:chPref val="0"/>
        </dgm:presLayoutVars>
      </dgm:prSet>
      <dgm:spPr/>
    </dgm:pt>
    <dgm:pt modelId="{5B9597F1-92E6-4C77-BDA2-B57675C573E3}" type="pres">
      <dgm:prSet presAssocID="{DE45822B-C6DD-49C7-A76E-919438246773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0713C8-DDB8-4423-BEA9-9500048F9483}" type="pres">
      <dgm:prSet presAssocID="{DE45822B-C6DD-49C7-A76E-919438246773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AEA7F-4069-40BF-B069-E9EFE6E77DC5}" srcId="{C3FD6D5F-1BE9-4441-BC5F-7E8BB8F89F8F}" destId="{F3A82369-DCF7-4781-B252-05B884E6B5F2}" srcOrd="0" destOrd="0" parTransId="{801C592D-0573-4353-9878-5122E5F96A9F}" sibTransId="{A4523838-C402-4043-AF15-45E0EE96A78A}"/>
    <dgm:cxn modelId="{AA4A5B19-7915-4E2F-A090-48535747D8BA}" type="presOf" srcId="{F3A82369-DCF7-4781-B252-05B884E6B5F2}" destId="{DB2F6A10-BA23-432F-A50B-1604F9F5C709}" srcOrd="0" destOrd="0" presId="urn:microsoft.com/office/officeart/2008/layout/PictureAccentList"/>
    <dgm:cxn modelId="{8A712FAA-0AD0-48CC-BAB8-F434A782BC68}" srcId="{99B3298B-7BA1-443C-84DA-F6330478722A}" destId="{C3FD6D5F-1BE9-4441-BC5F-7E8BB8F89F8F}" srcOrd="0" destOrd="0" parTransId="{86AFE2FB-72C0-4BC1-BD12-86E6335886C6}" sibTransId="{147725D4-93F1-4023-B7B7-E5E90AF7AC75}"/>
    <dgm:cxn modelId="{7CF96700-2EDE-4C90-B172-1E2D48BCA3D2}" type="presOf" srcId="{99B3298B-7BA1-443C-84DA-F6330478722A}" destId="{196DA2FA-103D-47A8-890E-E69D3BE5DAF7}" srcOrd="0" destOrd="0" presId="urn:microsoft.com/office/officeart/2008/layout/PictureAccentList"/>
    <dgm:cxn modelId="{C41FAC7E-BF7A-45F3-A736-2C730262F9E5}" type="presOf" srcId="{DE45822B-C6DD-49C7-A76E-919438246773}" destId="{C40713C8-DDB8-4423-BEA9-9500048F9483}" srcOrd="0" destOrd="0" presId="urn:microsoft.com/office/officeart/2008/layout/PictureAccentList"/>
    <dgm:cxn modelId="{BF9E8CAC-40A9-495F-B56C-81E0D7A0962B}" type="presOf" srcId="{C3FD6D5F-1BE9-4441-BC5F-7E8BB8F89F8F}" destId="{73ED1037-9BC7-4158-B388-5508C302F403}" srcOrd="0" destOrd="0" presId="urn:microsoft.com/office/officeart/2008/layout/PictureAccentList"/>
    <dgm:cxn modelId="{72DC7101-B354-44F1-8F13-D7410415CD86}" srcId="{C3FD6D5F-1BE9-4441-BC5F-7E8BB8F89F8F}" destId="{DE45822B-C6DD-49C7-A76E-919438246773}" srcOrd="1" destOrd="0" parTransId="{4B4AC88B-4125-4EAC-AFD8-83613BC5EEFC}" sibTransId="{A0BBB972-F1D3-4622-AF14-EBB21CB6DFB6}"/>
    <dgm:cxn modelId="{F8A19E7D-C418-4D19-B110-F4D0AA924058}" type="presParOf" srcId="{196DA2FA-103D-47A8-890E-E69D3BE5DAF7}" destId="{DEB57BB8-E529-45E2-9C7A-4CD8523DC7A9}" srcOrd="0" destOrd="0" presId="urn:microsoft.com/office/officeart/2008/layout/PictureAccentList"/>
    <dgm:cxn modelId="{1B0A3C6C-94E8-4F7A-9DD2-CE3FFF5045DE}" type="presParOf" srcId="{DEB57BB8-E529-45E2-9C7A-4CD8523DC7A9}" destId="{6E9A7559-43B1-4306-BF98-DA7DC5C43D29}" srcOrd="0" destOrd="0" presId="urn:microsoft.com/office/officeart/2008/layout/PictureAccentList"/>
    <dgm:cxn modelId="{C235826E-9877-4C3F-8DED-DD56B3582E18}" type="presParOf" srcId="{6E9A7559-43B1-4306-BF98-DA7DC5C43D29}" destId="{73ED1037-9BC7-4158-B388-5508C302F403}" srcOrd="0" destOrd="0" presId="urn:microsoft.com/office/officeart/2008/layout/PictureAccentList"/>
    <dgm:cxn modelId="{D7BCD995-6440-4A81-89D6-37557F90F417}" type="presParOf" srcId="{DEB57BB8-E529-45E2-9C7A-4CD8523DC7A9}" destId="{40242C4B-EF10-4B27-9077-745A74EFD582}" srcOrd="1" destOrd="0" presId="urn:microsoft.com/office/officeart/2008/layout/PictureAccentList"/>
    <dgm:cxn modelId="{E45163F1-1081-49A9-A980-285AF04D84E6}" type="presParOf" srcId="{40242C4B-EF10-4B27-9077-745A74EFD582}" destId="{F144E847-E39A-44A5-8638-273854004440}" srcOrd="0" destOrd="0" presId="urn:microsoft.com/office/officeart/2008/layout/PictureAccentList"/>
    <dgm:cxn modelId="{6BDDFF86-E628-4F30-816C-65D4F35966B9}" type="presParOf" srcId="{F144E847-E39A-44A5-8638-273854004440}" destId="{227ED652-FD1E-475C-8A27-E516D7CCA78F}" srcOrd="0" destOrd="0" presId="urn:microsoft.com/office/officeart/2008/layout/PictureAccentList"/>
    <dgm:cxn modelId="{5267A84A-69BB-44C8-8743-6ED905D73855}" type="presParOf" srcId="{F144E847-E39A-44A5-8638-273854004440}" destId="{DB2F6A10-BA23-432F-A50B-1604F9F5C709}" srcOrd="1" destOrd="0" presId="urn:microsoft.com/office/officeart/2008/layout/PictureAccentList"/>
    <dgm:cxn modelId="{502DEBBE-DB0F-4028-A103-0E98905681D5}" type="presParOf" srcId="{40242C4B-EF10-4B27-9077-745A74EFD582}" destId="{2C754E17-22F6-47E1-8210-D4FE0D271154}" srcOrd="1" destOrd="0" presId="urn:microsoft.com/office/officeart/2008/layout/PictureAccentList"/>
    <dgm:cxn modelId="{71A5C176-60D5-4567-9314-8C15CFAB4238}" type="presParOf" srcId="{2C754E17-22F6-47E1-8210-D4FE0D271154}" destId="{5B9597F1-92E6-4C77-BDA2-B57675C573E3}" srcOrd="0" destOrd="0" presId="urn:microsoft.com/office/officeart/2008/layout/PictureAccentList"/>
    <dgm:cxn modelId="{CBAC6EB1-CBC1-4CF7-8AB4-F609AAA443B0}" type="presParOf" srcId="{2C754E17-22F6-47E1-8210-D4FE0D271154}" destId="{C40713C8-DDB8-4423-BEA9-9500048F94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4692A-8953-4EAE-956C-CDD063EEFE1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731EFC-98AE-4929-8B4A-D6DA68EE76D0}">
      <dgm:prSet phldrT="[Text]" custT="1"/>
      <dgm:spPr/>
      <dgm:t>
        <a:bodyPr anchor="t"/>
        <a:lstStyle/>
        <a:p>
          <a:r>
            <a:rPr lang="en-US" sz="1200" b="1" dirty="0" smtClean="0"/>
            <a:t>World War </a:t>
          </a:r>
          <a:r>
            <a:rPr lang="en-US" sz="1200" b="1" dirty="0" smtClean="0"/>
            <a:t>I</a:t>
          </a:r>
        </a:p>
        <a:p>
          <a:endParaRPr lang="en-US" sz="1200" b="1" dirty="0"/>
        </a:p>
      </dgm:t>
    </dgm:pt>
    <dgm:pt modelId="{81168880-41E0-4F23-B9A3-78A5AFC96516}" type="parTrans" cxnId="{506D9713-3AC1-41C6-98E4-8AF8B7A0A46F}">
      <dgm:prSet/>
      <dgm:spPr/>
      <dgm:t>
        <a:bodyPr/>
        <a:lstStyle/>
        <a:p>
          <a:endParaRPr lang="en-US"/>
        </a:p>
      </dgm:t>
    </dgm:pt>
    <dgm:pt modelId="{1C309027-E501-41C6-B20D-2F5971D61D94}" type="sibTrans" cxnId="{506D9713-3AC1-41C6-98E4-8AF8B7A0A46F}">
      <dgm:prSet/>
      <dgm:spPr/>
      <dgm:t>
        <a:bodyPr/>
        <a:lstStyle/>
        <a:p>
          <a:endParaRPr lang="en-US"/>
        </a:p>
      </dgm:t>
    </dgm:pt>
    <dgm:pt modelId="{A1E8E1F3-085E-4A19-8B6B-0678F1391A0D}">
      <dgm:prSet phldrT="[Text]" custT="1"/>
      <dgm:spPr/>
      <dgm:t>
        <a:bodyPr anchor="t"/>
        <a:lstStyle/>
        <a:p>
          <a:r>
            <a:rPr lang="en-US" sz="1200" b="1" dirty="0" smtClean="0"/>
            <a:t>The Nineteenth </a:t>
          </a:r>
          <a:r>
            <a:rPr lang="en-US" sz="1200" b="1" dirty="0" smtClean="0"/>
            <a:t>Amendment</a:t>
          </a:r>
        </a:p>
        <a:p>
          <a:endParaRPr lang="en-US" sz="1200" b="1" dirty="0"/>
        </a:p>
      </dgm:t>
    </dgm:pt>
    <dgm:pt modelId="{63B8047C-23A4-49CF-B57B-2A6A98C6CFDF}" type="parTrans" cxnId="{8632AAAB-F063-4030-ADC3-6723A74C4B1A}">
      <dgm:prSet/>
      <dgm:spPr/>
      <dgm:t>
        <a:bodyPr/>
        <a:lstStyle/>
        <a:p>
          <a:endParaRPr lang="en-US"/>
        </a:p>
      </dgm:t>
    </dgm:pt>
    <dgm:pt modelId="{DCEE31DB-957F-4167-A471-00E7D1334DCA}" type="sibTrans" cxnId="{8632AAAB-F063-4030-ADC3-6723A74C4B1A}">
      <dgm:prSet/>
      <dgm:spPr/>
      <dgm:t>
        <a:bodyPr/>
        <a:lstStyle/>
        <a:p>
          <a:endParaRPr lang="en-US"/>
        </a:p>
      </dgm:t>
    </dgm:pt>
    <dgm:pt modelId="{72649D86-BF2F-405C-B799-CE0286AE8513}">
      <dgm:prSet phldrT="[Text]" custT="1"/>
      <dgm:spPr/>
      <dgm:t>
        <a:bodyPr anchor="t"/>
        <a:lstStyle/>
        <a:p>
          <a:r>
            <a:rPr lang="en-US" sz="1200" b="1" dirty="0" smtClean="0"/>
            <a:t>Impact of the Nineteenth Amendment</a:t>
          </a:r>
          <a:endParaRPr lang="en-US" sz="1200" b="1" dirty="0"/>
        </a:p>
      </dgm:t>
    </dgm:pt>
    <dgm:pt modelId="{91C58BCB-003C-454F-AA86-DF518754B208}" type="parTrans" cxnId="{2893BF9A-FD75-43A1-BEE4-B240BBA20E0D}">
      <dgm:prSet/>
      <dgm:spPr/>
      <dgm:t>
        <a:bodyPr/>
        <a:lstStyle/>
        <a:p>
          <a:endParaRPr lang="en-US"/>
        </a:p>
      </dgm:t>
    </dgm:pt>
    <dgm:pt modelId="{AE56C930-9183-4A4D-AE9E-672C7D6FFC37}" type="sibTrans" cxnId="{2893BF9A-FD75-43A1-BEE4-B240BBA20E0D}">
      <dgm:prSet/>
      <dgm:spPr/>
      <dgm:t>
        <a:bodyPr/>
        <a:lstStyle/>
        <a:p>
          <a:endParaRPr lang="en-US"/>
        </a:p>
      </dgm:t>
    </dgm:pt>
    <dgm:pt modelId="{8A150BD2-3F12-4954-AAD9-F3A5019DD591}" type="pres">
      <dgm:prSet presAssocID="{2A54692A-8953-4EAE-956C-CDD063EEFE1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2C6F2-DF82-495E-AD91-22F0922043CC}" type="pres">
      <dgm:prSet presAssocID="{AA731EFC-98AE-4929-8B4A-D6DA68EE76D0}" presName="composite" presStyleCnt="0"/>
      <dgm:spPr/>
    </dgm:pt>
    <dgm:pt modelId="{18B975A4-F61F-4F7A-AF49-02D771DAE74A}" type="pres">
      <dgm:prSet presAssocID="{AA731EFC-98AE-4929-8B4A-D6DA68EE76D0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12F18B-3090-4BFA-BC90-CAC36D4F0B40}" type="pres">
      <dgm:prSet presAssocID="{AA731EFC-98AE-4929-8B4A-D6DA68EE76D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DD66E-5EFC-412D-84F0-BACB34615045}" type="pres">
      <dgm:prSet presAssocID="{1C309027-E501-41C6-B20D-2F5971D61D94}" presName="spacing" presStyleCnt="0"/>
      <dgm:spPr/>
    </dgm:pt>
    <dgm:pt modelId="{D1DA16F2-46A5-4E92-985C-3EBF0289323E}" type="pres">
      <dgm:prSet presAssocID="{A1E8E1F3-085E-4A19-8B6B-0678F1391A0D}" presName="composite" presStyleCnt="0"/>
      <dgm:spPr/>
    </dgm:pt>
    <dgm:pt modelId="{C50803EB-5B7B-4C97-8C27-EBD669CF3D57}" type="pres">
      <dgm:prSet presAssocID="{A1E8E1F3-085E-4A19-8B6B-0678F1391A0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4EC6CD-F0F1-4C33-848A-54A8B9BB2482}" type="pres">
      <dgm:prSet presAssocID="{A1E8E1F3-085E-4A19-8B6B-0678F1391A0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6AD8-ED72-4D85-92F0-71CF34AC1195}" type="pres">
      <dgm:prSet presAssocID="{DCEE31DB-957F-4167-A471-00E7D1334DCA}" presName="spacing" presStyleCnt="0"/>
      <dgm:spPr/>
    </dgm:pt>
    <dgm:pt modelId="{7711E69F-969A-4FC7-A2D5-B7EA97FC5BDF}" type="pres">
      <dgm:prSet presAssocID="{72649D86-BF2F-405C-B799-CE0286AE8513}" presName="composite" presStyleCnt="0"/>
      <dgm:spPr/>
    </dgm:pt>
    <dgm:pt modelId="{77652549-386B-44C3-805C-FD273DF6BDA1}" type="pres">
      <dgm:prSet presAssocID="{72649D86-BF2F-405C-B799-CE0286AE851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6229557-93C5-4A3D-A493-D542BE427D65}" type="pres">
      <dgm:prSet presAssocID="{72649D86-BF2F-405C-B799-CE0286AE851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0B34B-D1B2-4896-8590-B77093C5D1F2}" type="presOf" srcId="{A1E8E1F3-085E-4A19-8B6B-0678F1391A0D}" destId="{AB4EC6CD-F0F1-4C33-848A-54A8B9BB2482}" srcOrd="0" destOrd="0" presId="urn:microsoft.com/office/officeart/2005/8/layout/vList3"/>
    <dgm:cxn modelId="{D3E0BCCD-F90C-494C-8929-13DEB61940C7}" type="presOf" srcId="{72649D86-BF2F-405C-B799-CE0286AE8513}" destId="{A6229557-93C5-4A3D-A493-D542BE427D65}" srcOrd="0" destOrd="0" presId="urn:microsoft.com/office/officeart/2005/8/layout/vList3"/>
    <dgm:cxn modelId="{89316ECB-13E2-4ADA-BFA7-9B42EFE8CAD9}" type="presOf" srcId="{2A54692A-8953-4EAE-956C-CDD063EEFE19}" destId="{8A150BD2-3F12-4954-AAD9-F3A5019DD591}" srcOrd="0" destOrd="0" presId="urn:microsoft.com/office/officeart/2005/8/layout/vList3"/>
    <dgm:cxn modelId="{506D9713-3AC1-41C6-98E4-8AF8B7A0A46F}" srcId="{2A54692A-8953-4EAE-956C-CDD063EEFE19}" destId="{AA731EFC-98AE-4929-8B4A-D6DA68EE76D0}" srcOrd="0" destOrd="0" parTransId="{81168880-41E0-4F23-B9A3-78A5AFC96516}" sibTransId="{1C309027-E501-41C6-B20D-2F5971D61D94}"/>
    <dgm:cxn modelId="{8632AAAB-F063-4030-ADC3-6723A74C4B1A}" srcId="{2A54692A-8953-4EAE-956C-CDD063EEFE19}" destId="{A1E8E1F3-085E-4A19-8B6B-0678F1391A0D}" srcOrd="1" destOrd="0" parTransId="{63B8047C-23A4-49CF-B57B-2A6A98C6CFDF}" sibTransId="{DCEE31DB-957F-4167-A471-00E7D1334DCA}"/>
    <dgm:cxn modelId="{2893BF9A-FD75-43A1-BEE4-B240BBA20E0D}" srcId="{2A54692A-8953-4EAE-956C-CDD063EEFE19}" destId="{72649D86-BF2F-405C-B799-CE0286AE8513}" srcOrd="2" destOrd="0" parTransId="{91C58BCB-003C-454F-AA86-DF518754B208}" sibTransId="{AE56C930-9183-4A4D-AE9E-672C7D6FFC37}"/>
    <dgm:cxn modelId="{F41CAB49-9E5B-4992-8E20-1B9D0B1FA4AB}" type="presOf" srcId="{AA731EFC-98AE-4929-8B4A-D6DA68EE76D0}" destId="{2112F18B-3090-4BFA-BC90-CAC36D4F0B40}" srcOrd="0" destOrd="0" presId="urn:microsoft.com/office/officeart/2005/8/layout/vList3"/>
    <dgm:cxn modelId="{25112C8A-F615-4178-93E1-EC5495C2C04F}" type="presParOf" srcId="{8A150BD2-3F12-4954-AAD9-F3A5019DD591}" destId="{4B82C6F2-DF82-495E-AD91-22F0922043CC}" srcOrd="0" destOrd="0" presId="urn:microsoft.com/office/officeart/2005/8/layout/vList3"/>
    <dgm:cxn modelId="{6601C4AD-16B2-4183-8948-11A407866C4D}" type="presParOf" srcId="{4B82C6F2-DF82-495E-AD91-22F0922043CC}" destId="{18B975A4-F61F-4F7A-AF49-02D771DAE74A}" srcOrd="0" destOrd="0" presId="urn:microsoft.com/office/officeart/2005/8/layout/vList3"/>
    <dgm:cxn modelId="{9E67331F-473A-4DFA-92A4-3A7DDC42B831}" type="presParOf" srcId="{4B82C6F2-DF82-495E-AD91-22F0922043CC}" destId="{2112F18B-3090-4BFA-BC90-CAC36D4F0B40}" srcOrd="1" destOrd="0" presId="urn:microsoft.com/office/officeart/2005/8/layout/vList3"/>
    <dgm:cxn modelId="{3FC4A8EF-4A16-45BE-9F8E-9833F8DF7603}" type="presParOf" srcId="{8A150BD2-3F12-4954-AAD9-F3A5019DD591}" destId="{4C1DD66E-5EFC-412D-84F0-BACB34615045}" srcOrd="1" destOrd="0" presId="urn:microsoft.com/office/officeart/2005/8/layout/vList3"/>
    <dgm:cxn modelId="{052F60BE-F0C5-4B36-B3FE-986F3564A6B0}" type="presParOf" srcId="{8A150BD2-3F12-4954-AAD9-F3A5019DD591}" destId="{D1DA16F2-46A5-4E92-985C-3EBF0289323E}" srcOrd="2" destOrd="0" presId="urn:microsoft.com/office/officeart/2005/8/layout/vList3"/>
    <dgm:cxn modelId="{ACDB21E0-73D0-4852-8606-0BE314092D0E}" type="presParOf" srcId="{D1DA16F2-46A5-4E92-985C-3EBF0289323E}" destId="{C50803EB-5B7B-4C97-8C27-EBD669CF3D57}" srcOrd="0" destOrd="0" presId="urn:microsoft.com/office/officeart/2005/8/layout/vList3"/>
    <dgm:cxn modelId="{A908014B-CBB2-4321-8980-ACFC6A69D5DA}" type="presParOf" srcId="{D1DA16F2-46A5-4E92-985C-3EBF0289323E}" destId="{AB4EC6CD-F0F1-4C33-848A-54A8B9BB2482}" srcOrd="1" destOrd="0" presId="urn:microsoft.com/office/officeart/2005/8/layout/vList3"/>
    <dgm:cxn modelId="{D9E0E2FD-9770-443F-A1E8-E1092AD4490C}" type="presParOf" srcId="{8A150BD2-3F12-4954-AAD9-F3A5019DD591}" destId="{E1E66AD8-ED72-4D85-92F0-71CF34AC1195}" srcOrd="3" destOrd="0" presId="urn:microsoft.com/office/officeart/2005/8/layout/vList3"/>
    <dgm:cxn modelId="{EFF14734-1DA9-48DE-A924-FE7D4380F125}" type="presParOf" srcId="{8A150BD2-3F12-4954-AAD9-F3A5019DD591}" destId="{7711E69F-969A-4FC7-A2D5-B7EA97FC5BDF}" srcOrd="4" destOrd="0" presId="urn:microsoft.com/office/officeart/2005/8/layout/vList3"/>
    <dgm:cxn modelId="{340995B2-A0A7-47BA-8EC0-FAF70B1460DA}" type="presParOf" srcId="{7711E69F-969A-4FC7-A2D5-B7EA97FC5BDF}" destId="{77652549-386B-44C3-805C-FD273DF6BDA1}" srcOrd="0" destOrd="0" presId="urn:microsoft.com/office/officeart/2005/8/layout/vList3"/>
    <dgm:cxn modelId="{A2D43A67-852F-4518-9337-09FE42EF9873}" type="presParOf" srcId="{7711E69F-969A-4FC7-A2D5-B7EA97FC5BDF}" destId="{A6229557-93C5-4A3D-A493-D542BE427D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5ADA2-4D0B-4CDA-A451-E16718E6D763}">
      <dsp:nvSpPr>
        <dsp:cNvPr id="0" name=""/>
        <dsp:cNvSpPr/>
      </dsp:nvSpPr>
      <dsp:spPr>
        <a:xfrm>
          <a:off x="294298" y="1172774"/>
          <a:ext cx="4248173" cy="2548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Patriarchal Society</a:t>
          </a:r>
          <a:endParaRPr lang="en-US" sz="2000" b="1" kern="1200" dirty="0"/>
        </a:p>
      </dsp:txBody>
      <dsp:txXfrm>
        <a:off x="294298" y="1172774"/>
        <a:ext cx="4248173" cy="2548903"/>
      </dsp:txXfrm>
    </dsp:sp>
    <dsp:sp modelId="{A1DA5FE3-6A2D-47E7-9CDD-AC1425789113}">
      <dsp:nvSpPr>
        <dsp:cNvPr id="0" name=""/>
        <dsp:cNvSpPr/>
      </dsp:nvSpPr>
      <dsp:spPr>
        <a:xfrm>
          <a:off x="4674079" y="1172774"/>
          <a:ext cx="4248173" cy="2548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Role of Women</a:t>
          </a:r>
          <a:endParaRPr lang="en-US" sz="2000" b="1" kern="1200" dirty="0"/>
        </a:p>
      </dsp:txBody>
      <dsp:txXfrm>
        <a:off x="4674079" y="1172774"/>
        <a:ext cx="4248173" cy="2548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DE4D-FE84-4433-819A-25EF45163500}">
      <dsp:nvSpPr>
        <dsp:cNvPr id="0" name=""/>
        <dsp:cNvSpPr/>
      </dsp:nvSpPr>
      <dsp:spPr>
        <a:xfrm>
          <a:off x="416686" y="21627"/>
          <a:ext cx="2669943" cy="106797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Biography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16686" y="21627"/>
        <a:ext cx="2669943" cy="1067977"/>
      </dsp:txXfrm>
    </dsp:sp>
    <dsp:sp modelId="{AC4F02B8-4CFA-4CC9-80F0-631328B5161A}">
      <dsp:nvSpPr>
        <dsp:cNvPr id="0" name=""/>
        <dsp:cNvSpPr/>
      </dsp:nvSpPr>
      <dsp:spPr>
        <a:xfrm>
          <a:off x="416686" y="1089605"/>
          <a:ext cx="2669943" cy="1712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 dirty="0"/>
        </a:p>
      </dsp:txBody>
      <dsp:txXfrm>
        <a:off x="416686" y="1089605"/>
        <a:ext cx="2669943" cy="1712880"/>
      </dsp:txXfrm>
    </dsp:sp>
    <dsp:sp modelId="{DF8DD66A-BD2E-4E44-AD4D-C9652F305702}">
      <dsp:nvSpPr>
        <dsp:cNvPr id="0" name=""/>
        <dsp:cNvSpPr/>
      </dsp:nvSpPr>
      <dsp:spPr>
        <a:xfrm>
          <a:off x="3253447" y="21627"/>
          <a:ext cx="2669943" cy="106797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Suffrage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253447" y="21627"/>
        <a:ext cx="2669943" cy="1067977"/>
      </dsp:txXfrm>
    </dsp:sp>
    <dsp:sp modelId="{147B8583-06F5-484C-A165-9C16F855C3B0}">
      <dsp:nvSpPr>
        <dsp:cNvPr id="0" name=""/>
        <dsp:cNvSpPr/>
      </dsp:nvSpPr>
      <dsp:spPr>
        <a:xfrm>
          <a:off x="3253447" y="1089605"/>
          <a:ext cx="2669943" cy="1712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/>
        </a:p>
      </dsp:txBody>
      <dsp:txXfrm>
        <a:off x="3253447" y="1089605"/>
        <a:ext cx="2669943" cy="1712880"/>
      </dsp:txXfrm>
    </dsp:sp>
    <dsp:sp modelId="{18E747A3-1D8F-4833-B54C-E1F41D7E9BBA}">
      <dsp:nvSpPr>
        <dsp:cNvPr id="0" name=""/>
        <dsp:cNvSpPr/>
      </dsp:nvSpPr>
      <dsp:spPr>
        <a:xfrm>
          <a:off x="6092947" y="21627"/>
          <a:ext cx="2669943" cy="106797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Seneca Falls Convention (1848)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6092947" y="21627"/>
        <a:ext cx="2669943" cy="1067977"/>
      </dsp:txXfrm>
    </dsp:sp>
    <dsp:sp modelId="{92BFC13B-E5C7-4931-A8A2-148615436525}">
      <dsp:nvSpPr>
        <dsp:cNvPr id="0" name=""/>
        <dsp:cNvSpPr/>
      </dsp:nvSpPr>
      <dsp:spPr>
        <a:xfrm>
          <a:off x="6090209" y="1089605"/>
          <a:ext cx="2669943" cy="1712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/>
        </a:p>
      </dsp:txBody>
      <dsp:txXfrm>
        <a:off x="6090209" y="1089605"/>
        <a:ext cx="2669943" cy="1712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D1037-9BC7-4158-B388-5508C302F403}">
      <dsp:nvSpPr>
        <dsp:cNvPr id="0" name=""/>
        <dsp:cNvSpPr/>
      </dsp:nvSpPr>
      <dsp:spPr>
        <a:xfrm>
          <a:off x="0" y="436281"/>
          <a:ext cx="4079584" cy="1246518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Susan B. Anthony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6509" y="472790"/>
        <a:ext cx="4006566" cy="1173500"/>
      </dsp:txXfrm>
    </dsp:sp>
    <dsp:sp modelId="{227ED652-FD1E-475C-8A27-E516D7CCA78F}">
      <dsp:nvSpPr>
        <dsp:cNvPr id="0" name=""/>
        <dsp:cNvSpPr/>
      </dsp:nvSpPr>
      <dsp:spPr>
        <a:xfrm>
          <a:off x="0" y="1907173"/>
          <a:ext cx="1246518" cy="124651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F6A10-BA23-432F-A50B-1604F9F5C709}">
      <dsp:nvSpPr>
        <dsp:cNvPr id="0" name=""/>
        <dsp:cNvSpPr/>
      </dsp:nvSpPr>
      <dsp:spPr>
        <a:xfrm>
          <a:off x="1321309" y="1907173"/>
          <a:ext cx="2758274" cy="12465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Illegal Voting</a:t>
          </a:r>
          <a:endParaRPr lang="en-US" sz="1200" b="1" kern="1200" dirty="0"/>
        </a:p>
      </dsp:txBody>
      <dsp:txXfrm>
        <a:off x="1382170" y="1968034"/>
        <a:ext cx="2636552" cy="1124796"/>
      </dsp:txXfrm>
    </dsp:sp>
    <dsp:sp modelId="{5B9597F1-92E6-4C77-BDA2-B57675C573E3}">
      <dsp:nvSpPr>
        <dsp:cNvPr id="0" name=""/>
        <dsp:cNvSpPr/>
      </dsp:nvSpPr>
      <dsp:spPr>
        <a:xfrm>
          <a:off x="0" y="3303274"/>
          <a:ext cx="1246518" cy="124651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713C8-DDB8-4423-BEA9-9500048F9483}">
      <dsp:nvSpPr>
        <dsp:cNvPr id="0" name=""/>
        <dsp:cNvSpPr/>
      </dsp:nvSpPr>
      <dsp:spPr>
        <a:xfrm>
          <a:off x="1321309" y="3303274"/>
          <a:ext cx="2758274" cy="12465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National Women’s Suffrage Association</a:t>
          </a:r>
          <a:endParaRPr lang="en-US" sz="1200" b="1" kern="1200" dirty="0"/>
        </a:p>
      </dsp:txBody>
      <dsp:txXfrm>
        <a:off x="1382170" y="3364135"/>
        <a:ext cx="2636552" cy="1124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2F18B-3090-4BFA-BC90-CAC36D4F0B40}">
      <dsp:nvSpPr>
        <dsp:cNvPr id="0" name=""/>
        <dsp:cNvSpPr/>
      </dsp:nvSpPr>
      <dsp:spPr>
        <a:xfrm rot="10800000">
          <a:off x="1257594" y="1783"/>
          <a:ext cx="3868836" cy="11324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381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World War </a:t>
          </a:r>
          <a:r>
            <a:rPr lang="en-US" sz="1200" b="1" kern="1200" dirty="0" smtClean="0"/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 rot="10800000">
        <a:off x="1540707" y="1783"/>
        <a:ext cx="3585723" cy="1132453"/>
      </dsp:txXfrm>
    </dsp:sp>
    <dsp:sp modelId="{18B975A4-F61F-4F7A-AF49-02D771DAE74A}">
      <dsp:nvSpPr>
        <dsp:cNvPr id="0" name=""/>
        <dsp:cNvSpPr/>
      </dsp:nvSpPr>
      <dsp:spPr>
        <a:xfrm>
          <a:off x="691367" y="1783"/>
          <a:ext cx="1132453" cy="11324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EC6CD-F0F1-4C33-848A-54A8B9BB2482}">
      <dsp:nvSpPr>
        <dsp:cNvPr id="0" name=""/>
        <dsp:cNvSpPr/>
      </dsp:nvSpPr>
      <dsp:spPr>
        <a:xfrm rot="10800000">
          <a:off x="1257594" y="1472283"/>
          <a:ext cx="3868836" cy="11324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381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The Nineteenth </a:t>
          </a:r>
          <a:r>
            <a:rPr lang="en-US" sz="1200" b="1" kern="1200" dirty="0" smtClean="0"/>
            <a:t>Amendment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 rot="10800000">
        <a:off x="1540707" y="1472283"/>
        <a:ext cx="3585723" cy="1132453"/>
      </dsp:txXfrm>
    </dsp:sp>
    <dsp:sp modelId="{C50803EB-5B7B-4C97-8C27-EBD669CF3D57}">
      <dsp:nvSpPr>
        <dsp:cNvPr id="0" name=""/>
        <dsp:cNvSpPr/>
      </dsp:nvSpPr>
      <dsp:spPr>
        <a:xfrm>
          <a:off x="691367" y="1472283"/>
          <a:ext cx="1132453" cy="11324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29557-93C5-4A3D-A493-D542BE427D65}">
      <dsp:nvSpPr>
        <dsp:cNvPr id="0" name=""/>
        <dsp:cNvSpPr/>
      </dsp:nvSpPr>
      <dsp:spPr>
        <a:xfrm rot="10800000">
          <a:off x="1257594" y="2942782"/>
          <a:ext cx="3868836" cy="11324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381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Impact of the Nineteenth Amendment</a:t>
          </a:r>
          <a:endParaRPr lang="en-US" sz="1200" b="1" kern="1200" dirty="0"/>
        </a:p>
      </dsp:txBody>
      <dsp:txXfrm rot="10800000">
        <a:off x="1540707" y="2942782"/>
        <a:ext cx="3585723" cy="1132453"/>
      </dsp:txXfrm>
    </dsp:sp>
    <dsp:sp modelId="{77652549-386B-44C3-805C-FD273DF6BDA1}">
      <dsp:nvSpPr>
        <dsp:cNvPr id="0" name=""/>
        <dsp:cNvSpPr/>
      </dsp:nvSpPr>
      <dsp:spPr>
        <a:xfrm>
          <a:off x="691367" y="2942782"/>
          <a:ext cx="1132453" cy="11324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0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75F2-18A1-4594-BCF1-5C68E250A4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DDF9-0269-4DD1-A2A1-5D607945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image" Target="../media/image9.png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2192" y="189781"/>
            <a:ext cx="5975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Women’s Suffrage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Image result for women's suffrage 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37" l="0" r="100000">
                        <a14:foregroundMark x1="35273" y1="82082" x2="65818" y2="73123"/>
                        <a14:foregroundMark x1="43091" y1="95157" x2="90545" y2="91283"/>
                        <a14:foregroundMark x1="40182" y1="32446" x2="89636" y2="27119"/>
                        <a14:foregroundMark x1="61273" y1="50363" x2="76000" y2="3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8" y="34506"/>
            <a:ext cx="2940917" cy="22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5828" y="1205444"/>
            <a:ext cx="56761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We will </a:t>
            </a:r>
            <a:r>
              <a:rPr lang="en-US" sz="1200" dirty="0" smtClean="0"/>
              <a:t>evaluate </a:t>
            </a:r>
            <a:r>
              <a:rPr lang="en-US" sz="1200" dirty="0"/>
              <a:t>the impact of the 19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US" sz="1200" dirty="0" smtClean="0"/>
              <a:t>Amendment, trace </a:t>
            </a:r>
            <a:r>
              <a:rPr lang="en-US" sz="1200" dirty="0"/>
              <a:t>the historical development of the 19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US" sz="1200" dirty="0" smtClean="0"/>
              <a:t>Amendment, and identify </a:t>
            </a:r>
            <a:r>
              <a:rPr lang="en-US" sz="1200" dirty="0"/>
              <a:t>the political, social, and economic contributions of women to American </a:t>
            </a:r>
            <a:r>
              <a:rPr lang="en-US" sz="1200" dirty="0" smtClean="0"/>
              <a:t>society.</a:t>
            </a:r>
          </a:p>
          <a:p>
            <a:pPr algn="ctr"/>
            <a:r>
              <a:rPr lang="en-US" sz="1200" b="1" dirty="0" smtClean="0"/>
              <a:t>I will </a:t>
            </a:r>
            <a:r>
              <a:rPr lang="en-US" sz="1200" dirty="0" smtClean="0"/>
              <a:t>find </a:t>
            </a:r>
            <a:r>
              <a:rPr lang="en-US" sz="1200" dirty="0"/>
              <a:t>three compatible matches during the Progressive Era Speed Dating </a:t>
            </a:r>
            <a:r>
              <a:rPr lang="en-US" sz="1200" dirty="0" smtClean="0"/>
              <a:t>Activity.</a:t>
            </a:r>
            <a:endParaRPr lang="en-US" sz="1200" b="1" dirty="0" smtClean="0"/>
          </a:p>
          <a:p>
            <a:endParaRPr lang="en-US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5790019"/>
              </p:ext>
            </p:extLst>
          </p:nvPr>
        </p:nvGraphicFramePr>
        <p:xfrm>
          <a:off x="0" y="1138687"/>
          <a:ext cx="8923342" cy="489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343734" y="2218116"/>
            <a:ext cx="4451231" cy="5423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Traditional Role of Women</a:t>
            </a:r>
            <a:endParaRPr lang="en-US" sz="2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63052471"/>
              </p:ext>
            </p:extLst>
          </p:nvPr>
        </p:nvGraphicFramePr>
        <p:xfrm>
          <a:off x="199118" y="4974166"/>
          <a:ext cx="8762891" cy="282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Rectangle 10"/>
          <p:cNvSpPr/>
          <p:nvPr/>
        </p:nvSpPr>
        <p:spPr>
          <a:xfrm rot="16200000">
            <a:off x="-1049229" y="6186165"/>
            <a:ext cx="26216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Elizabeth Cady Stanton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3298861"/>
              </p:ext>
            </p:extLst>
          </p:nvPr>
        </p:nvGraphicFramePr>
        <p:xfrm>
          <a:off x="199119" y="7470468"/>
          <a:ext cx="4079584" cy="498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03380701"/>
              </p:ext>
            </p:extLst>
          </p:nvPr>
        </p:nvGraphicFramePr>
        <p:xfrm>
          <a:off x="3950897" y="7953556"/>
          <a:ext cx="5817799" cy="407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8" name="Rectangle 17"/>
          <p:cNvSpPr/>
          <p:nvPr/>
        </p:nvSpPr>
        <p:spPr>
          <a:xfrm rot="16200000">
            <a:off x="2676895" y="9927355"/>
            <a:ext cx="36037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Enfranchisement of Women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42" name="Picture 18" descr="Image result for Elizabeth cady stanton drawin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" y="6068019"/>
            <a:ext cx="1808712" cy="22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4000" r="100000">
                        <a14:foregroundMark x1="45750" y1="30462" x2="45750" y2="30462"/>
                        <a14:foregroundMark x1="55750" y1="36615" x2="55750" y2="36615"/>
                        <a14:foregroundMark x1="29750" y1="40923" x2="61000" y2="41538"/>
                        <a14:foregroundMark x1="22250" y1="47077" x2="34000" y2="33846"/>
                        <a14:foregroundMark x1="68750" y1="33231" x2="69750" y2="44308"/>
                        <a14:foregroundMark x1="69250" y1="44308" x2="74750" y2="3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00" y="5220472"/>
            <a:ext cx="1021670" cy="8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lated image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167" b="99583" l="0" r="95000">
                        <a14:backgroundMark x1="21094" y1="48542" x2="21094" y2="48542"/>
                        <a14:backgroundMark x1="22656" y1="53125" x2="22656" y2="53125"/>
                        <a14:backgroundMark x1="20781" y1="53125" x2="20781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92" y="2901799"/>
            <a:ext cx="2946892" cy="221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1327" y="-15686"/>
            <a:ext cx="626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Name: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666" y="2626488"/>
            <a:ext cx="2669943" cy="171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026" tIns="208026" rIns="277368" bIns="312039" numCol="1" spcCol="1270" anchor="t" anchorCtr="0">
            <a:noAutofit/>
          </a:bodyPr>
          <a:lstStyle/>
          <a:p>
            <a:pPr marL="285750" lvl="1" indent="-285750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900" kern="1200"/>
          </a:p>
          <a:p>
            <a:pPr marL="285750" lvl="1" indent="-285750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900" kern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0092" y="2760453"/>
            <a:ext cx="2669943" cy="1712880"/>
            <a:chOff x="3253447" y="1089605"/>
            <a:chExt cx="2669943" cy="1712880"/>
          </a:xfrm>
        </p:grpSpPr>
        <p:sp>
          <p:nvSpPr>
            <p:cNvPr id="22" name="Rectangle 21"/>
            <p:cNvSpPr/>
            <p:nvPr/>
          </p:nvSpPr>
          <p:spPr>
            <a:xfrm>
              <a:off x="3253447" y="1089605"/>
              <a:ext cx="2669943" cy="1712880"/>
            </a:xfrm>
            <a:prstGeom prst="rect">
              <a:avLst/>
            </a:pr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53447" y="1089605"/>
              <a:ext cx="2669943" cy="1712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026" tIns="208026" rIns="277368" bIns="312039" numCol="1" spcCol="1270" anchor="t" anchorCtr="0">
              <a:noAutofit/>
            </a:bodyPr>
            <a:lstStyle/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900" kern="1200"/>
            </a:p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900" kern="120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910164" y="2760453"/>
            <a:ext cx="2669943" cy="1712880"/>
          </a:xfrm>
          <a:prstGeom prst="rect">
            <a:avLst/>
          </a:prstGeom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10164" y="8180889"/>
            <a:ext cx="3051845" cy="7583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34135" y="9748212"/>
            <a:ext cx="3051845" cy="7583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26419" y="11170887"/>
            <a:ext cx="3051845" cy="7583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69577" y="9748212"/>
            <a:ext cx="2492990" cy="7583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90185" y="11170887"/>
            <a:ext cx="2492990" cy="7583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100</Words>
  <Application>Microsoft Office PowerPoint</Application>
  <PresentationFormat>Ledger Paper (11x17 in)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Aemie Marie Martinez</dc:creator>
  <cp:lastModifiedBy>Alison Mc Lin</cp:lastModifiedBy>
  <cp:revision>8</cp:revision>
  <dcterms:created xsi:type="dcterms:W3CDTF">2018-12-15T18:17:15Z</dcterms:created>
  <dcterms:modified xsi:type="dcterms:W3CDTF">2019-04-16T19:17:24Z</dcterms:modified>
</cp:coreProperties>
</file>