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6"/>
  </p:notesMasterIdLst>
  <p:sldIdLst>
    <p:sldId id="256" r:id="rId3"/>
    <p:sldId id="292" r:id="rId4"/>
    <p:sldId id="299" r:id="rId5"/>
    <p:sldId id="304" r:id="rId6"/>
    <p:sldId id="315" r:id="rId7"/>
    <p:sldId id="320" r:id="rId8"/>
    <p:sldId id="325" r:id="rId9"/>
    <p:sldId id="330" r:id="rId10"/>
    <p:sldId id="332" r:id="rId11"/>
    <p:sldId id="258" r:id="rId12"/>
    <p:sldId id="259" r:id="rId13"/>
    <p:sldId id="260" r:id="rId14"/>
    <p:sldId id="261" r:id="rId15"/>
    <p:sldId id="321" r:id="rId16"/>
    <p:sldId id="322" r:id="rId17"/>
    <p:sldId id="323" r:id="rId18"/>
    <p:sldId id="324" r:id="rId19"/>
    <p:sldId id="262" r:id="rId20"/>
    <p:sldId id="263" r:id="rId21"/>
    <p:sldId id="264" r:id="rId22"/>
    <p:sldId id="265" r:id="rId23"/>
    <p:sldId id="267" r:id="rId24"/>
    <p:sldId id="266" r:id="rId25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43434" y="685800"/>
            <a:ext cx="2571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3e663fe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434" y="685800"/>
            <a:ext cx="2571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3e663fe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may need to change the font size, move the text box or create additional text boxes to make your answer fit.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d42b6b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d42b6b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may need to change the font size, move the text box or create additional text boxes to make your answer fit.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309bca9d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309bca9d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309bca9d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309bca9d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or move the text box to make your answer fit.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0c8c87a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0c8c87a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0c8c87a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0c8c87a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3dc5f4a50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3dc5f4a50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dc5f4a50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3dc5f4a50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dc5f4a50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dc5f4a50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dc5f4a50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dc5f4a50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f0e7f99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3f0e7f99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size of the font to make your answer fit.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dc5f4a50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3dc5f4a50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dc5f4a50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3dc5f4a50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dc5f4a50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3dc5f4a50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3dc5f4a5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3dc5f4a50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may need to change the font size and/or reposition the text boxes.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f0e7f99c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f0e7f99c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size of the font to make your answer fit.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3f0e7f99c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3f0e7f99c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size of the font to make your answer fit.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f0e7f99c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3f0e7f99c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size of the font to make your answer fit.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3f0e7f99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3f0e7f99c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need to change the size of the font to make your answer fit.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d7c787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d7c787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want or need to change the size of the font or reposition the text boxes.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f409b09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3f409b09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want or need to change the size of the font or reposition the text boxes.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f409b09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3f409b09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may want or need to change the size of the font or reposition the text boxes.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1323689"/>
            <a:ext cx="639045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5038444"/>
            <a:ext cx="6390450" cy="1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026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3823733"/>
            <a:ext cx="639045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025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450" cy="1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450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9223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450" cy="1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2999925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2048844"/>
            <a:ext cx="2999925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9009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450" cy="1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9160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987733"/>
            <a:ext cx="2106000" cy="13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2470400"/>
            <a:ext cx="2106000" cy="5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382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800267"/>
            <a:ext cx="4775850" cy="7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3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4983244"/>
            <a:ext cx="3033900" cy="21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1287244"/>
            <a:ext cx="2877750" cy="65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209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7521023"/>
            <a:ext cx="4499100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469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966444"/>
            <a:ext cx="639045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5603956"/>
            <a:ext cx="6390450" cy="23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1393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402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450" cy="10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450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8290163"/>
            <a:ext cx="411525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50">
                <a:solidFill>
                  <a:schemeClr val="dk2"/>
                </a:solidFill>
              </a:defRPr>
            </a:lvl1pPr>
            <a:lvl2pPr lvl="1" algn="r">
              <a:buNone/>
              <a:defRPr sz="750">
                <a:solidFill>
                  <a:schemeClr val="dk2"/>
                </a:solidFill>
              </a:defRPr>
            </a:lvl2pPr>
            <a:lvl3pPr lvl="2" algn="r">
              <a:buNone/>
              <a:defRPr sz="750">
                <a:solidFill>
                  <a:schemeClr val="dk2"/>
                </a:solidFill>
              </a:defRPr>
            </a:lvl3pPr>
            <a:lvl4pPr lvl="3" algn="r">
              <a:buNone/>
              <a:defRPr sz="750">
                <a:solidFill>
                  <a:schemeClr val="dk2"/>
                </a:solidFill>
              </a:defRPr>
            </a:lvl4pPr>
            <a:lvl5pPr lvl="4" algn="r">
              <a:buNone/>
              <a:defRPr sz="750">
                <a:solidFill>
                  <a:schemeClr val="dk2"/>
                </a:solidFill>
              </a:defRPr>
            </a:lvl5pPr>
            <a:lvl6pPr lvl="5" algn="r">
              <a:buNone/>
              <a:defRPr sz="750">
                <a:solidFill>
                  <a:schemeClr val="dk2"/>
                </a:solidFill>
              </a:defRPr>
            </a:lvl6pPr>
            <a:lvl7pPr lvl="6" algn="r">
              <a:buNone/>
              <a:defRPr sz="750">
                <a:solidFill>
                  <a:schemeClr val="dk2"/>
                </a:solidFill>
              </a:defRPr>
            </a:lvl7pPr>
            <a:lvl8pPr lvl="7" algn="r">
              <a:buNone/>
              <a:defRPr sz="750">
                <a:solidFill>
                  <a:schemeClr val="dk2"/>
                </a:solidFill>
              </a:defRPr>
            </a:lvl8pPr>
            <a:lvl9pPr lvl="8" algn="r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8601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/>
        </p:nvSpPr>
        <p:spPr>
          <a:xfrm>
            <a:off x="622825" y="3526425"/>
            <a:ext cx="5669100" cy="4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Song Title: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Performer’s name: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Reasons: </a:t>
            </a:r>
            <a:endParaRPr sz="2400" dirty="0"/>
          </a:p>
        </p:txBody>
      </p:sp>
      <p:sp>
        <p:nvSpPr>
          <p:cNvPr id="63" name="Google Shape;63;p15"/>
          <p:cNvSpPr txBox="1"/>
          <p:nvPr/>
        </p:nvSpPr>
        <p:spPr>
          <a:xfrm>
            <a:off x="1176175" y="1624025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64" name="Google Shape;64;p15"/>
          <p:cNvSpPr txBox="1"/>
          <p:nvPr/>
        </p:nvSpPr>
        <p:spPr>
          <a:xfrm>
            <a:off x="4405500" y="1631300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00335-CE5E-4F78-9E8A-0B4E17B5F1E6}"/>
              </a:ext>
            </a:extLst>
          </p:cNvPr>
          <p:cNvSpPr/>
          <p:nvPr/>
        </p:nvSpPr>
        <p:spPr>
          <a:xfrm>
            <a:off x="359764" y="162748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542725" y="4156450"/>
            <a:ext cx="5792700" cy="4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70" name="Google Shape;70;p16"/>
          <p:cNvSpPr txBox="1"/>
          <p:nvPr/>
        </p:nvSpPr>
        <p:spPr>
          <a:xfrm>
            <a:off x="1176175" y="1624025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71" name="Google Shape;71;p16"/>
          <p:cNvSpPr txBox="1"/>
          <p:nvPr/>
        </p:nvSpPr>
        <p:spPr>
          <a:xfrm>
            <a:off x="4405500" y="1631300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3F8EE9-DB17-47AF-A3D3-07F05A45C487}"/>
              </a:ext>
            </a:extLst>
          </p:cNvPr>
          <p:cNvSpPr/>
          <p:nvPr/>
        </p:nvSpPr>
        <p:spPr>
          <a:xfrm>
            <a:off x="359764" y="162748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1238400" y="1527125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77" name="Google Shape;77;p17"/>
          <p:cNvSpPr txBox="1"/>
          <p:nvPr/>
        </p:nvSpPr>
        <p:spPr>
          <a:xfrm>
            <a:off x="4405500" y="1519850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6F7C8-E529-4D89-B189-CAF1E827B54E}"/>
              </a:ext>
            </a:extLst>
          </p:cNvPr>
          <p:cNvSpPr/>
          <p:nvPr/>
        </p:nvSpPr>
        <p:spPr>
          <a:xfrm>
            <a:off x="359764" y="162748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476900" y="2176600"/>
            <a:ext cx="5971500" cy="6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83" name="Google Shape;83;p18"/>
          <p:cNvSpPr txBox="1"/>
          <p:nvPr/>
        </p:nvSpPr>
        <p:spPr>
          <a:xfrm>
            <a:off x="1238400" y="1603325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84" name="Google Shape;84;p18"/>
          <p:cNvSpPr txBox="1"/>
          <p:nvPr/>
        </p:nvSpPr>
        <p:spPr>
          <a:xfrm>
            <a:off x="4405500" y="1596050"/>
            <a:ext cx="2452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Type here</a:t>
            </a:r>
            <a:endParaRPr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FADD2-6175-4659-A708-00C5E854DDC0}"/>
              </a:ext>
            </a:extLst>
          </p:cNvPr>
          <p:cNvSpPr/>
          <p:nvPr/>
        </p:nvSpPr>
        <p:spPr>
          <a:xfrm>
            <a:off x="359764" y="162748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/>
        </p:nvSpPr>
        <p:spPr>
          <a:xfrm>
            <a:off x="303244" y="4047900"/>
            <a:ext cx="6158250" cy="259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DDE771-6A9D-45E6-AD1F-AB7EEB45A153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291581" y="4092656"/>
            <a:ext cx="6158250" cy="249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E6521-FC78-4A59-99B3-C3712D40EBD9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303244" y="3938213"/>
            <a:ext cx="6158250" cy="27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1E356-0843-4A2D-B59F-5EED6A3AD37C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291581" y="3852881"/>
            <a:ext cx="6158250" cy="273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0EF77-32FA-492B-8A53-7B1CE77CFF19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303244" y="4047900"/>
            <a:ext cx="6158250" cy="259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>
                <a:solidFill>
                  <a:srgbClr val="FFFFFF"/>
                </a:solidFill>
              </a:rPr>
              <a:t>Type here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8C079-B7AE-4BB1-BFA1-D4705E202FAC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/>
        </p:nvSpPr>
        <p:spPr>
          <a:xfrm>
            <a:off x="291581" y="4023525"/>
            <a:ext cx="6158250" cy="25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BEA34E-B99E-40F8-9825-85F42F4FA5C3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9"/>
          <p:cNvSpPr txBox="1"/>
          <p:nvPr/>
        </p:nvSpPr>
        <p:spPr>
          <a:xfrm>
            <a:off x="3801263" y="3806306"/>
            <a:ext cx="258997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b="1" dirty="0"/>
              <a:t>Type here</a:t>
            </a:r>
            <a:endParaRPr sz="1800" b="1" dirty="0"/>
          </a:p>
        </p:txBody>
      </p:sp>
      <p:sp>
        <p:nvSpPr>
          <p:cNvPr id="216" name="Google Shape;216;p49"/>
          <p:cNvSpPr txBox="1"/>
          <p:nvPr/>
        </p:nvSpPr>
        <p:spPr>
          <a:xfrm>
            <a:off x="1154124" y="1687443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20C5E-E05F-4E54-9D4E-34B9C4E603C6}"/>
              </a:ext>
            </a:extLst>
          </p:cNvPr>
          <p:cNvSpPr txBox="1"/>
          <p:nvPr/>
        </p:nvSpPr>
        <p:spPr>
          <a:xfrm>
            <a:off x="698500" y="4705350"/>
            <a:ext cx="2589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srgbClr val="FFFF00"/>
                </a:solidFill>
              </a:rPr>
              <a:t>Insert &gt; Media &gt; Video &gt; Online Video</a:t>
            </a:r>
          </a:p>
        </p:txBody>
      </p:sp>
      <p:sp>
        <p:nvSpPr>
          <p:cNvPr id="6" name="Google Shape;216;p49">
            <a:extLst>
              <a:ext uri="{FF2B5EF4-FFF2-40B4-BE49-F238E27FC236}">
                <a16:creationId xmlns:a16="http://schemas.microsoft.com/office/drawing/2014/main" id="{E0DAB746-1519-4D0A-912E-E7D3CDD49330}"/>
              </a:ext>
            </a:extLst>
          </p:cNvPr>
          <p:cNvSpPr txBox="1"/>
          <p:nvPr/>
        </p:nvSpPr>
        <p:spPr>
          <a:xfrm>
            <a:off x="4723650" y="1687442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CF6030-EE84-4876-B1E5-0915AA04048A}"/>
              </a:ext>
            </a:extLst>
          </p:cNvPr>
          <p:cNvSpPr/>
          <p:nvPr/>
        </p:nvSpPr>
        <p:spPr>
          <a:xfrm>
            <a:off x="359764" y="168744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303244" y="4047900"/>
            <a:ext cx="6158250" cy="259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329F2A-4EC6-4C46-8D2B-13EF9D0E8EBB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/>
        </p:nvSpPr>
        <p:spPr>
          <a:xfrm>
            <a:off x="291581" y="4047900"/>
            <a:ext cx="615825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8178FE-467C-454E-B869-7F8473CFA9B6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/>
        </p:nvSpPr>
        <p:spPr>
          <a:xfrm>
            <a:off x="291581" y="4092656"/>
            <a:ext cx="6158250" cy="249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FB120-1BB4-483B-B2C9-7BC1D1E4AEBF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/>
        </p:nvSpPr>
        <p:spPr>
          <a:xfrm>
            <a:off x="303244" y="3877256"/>
            <a:ext cx="6158250" cy="276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/>
              <a:t>Type here</a:t>
            </a:r>
            <a:endParaRPr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8C337-66B3-4D7C-BD1C-3C836874D9FA}"/>
              </a:ext>
            </a:extLst>
          </p:cNvPr>
          <p:cNvSpPr/>
          <p:nvPr/>
        </p:nvSpPr>
        <p:spPr>
          <a:xfrm>
            <a:off x="339987" y="1853241"/>
            <a:ext cx="6158250" cy="4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6"/>
          <p:cNvSpPr txBox="1"/>
          <p:nvPr/>
        </p:nvSpPr>
        <p:spPr>
          <a:xfrm>
            <a:off x="3801263" y="3806306"/>
            <a:ext cx="258997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b="1"/>
              <a:t>Type here</a:t>
            </a:r>
            <a:endParaRPr sz="1800" b="1"/>
          </a:p>
        </p:txBody>
      </p:sp>
      <p:sp>
        <p:nvSpPr>
          <p:cNvPr id="251" name="Google Shape;251;p56"/>
          <p:cNvSpPr txBox="1"/>
          <p:nvPr/>
        </p:nvSpPr>
        <p:spPr>
          <a:xfrm>
            <a:off x="926312" y="1627482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252" name="Google Shape;252;p56"/>
          <p:cNvSpPr txBox="1"/>
          <p:nvPr/>
        </p:nvSpPr>
        <p:spPr>
          <a:xfrm>
            <a:off x="4648887" y="1627482"/>
            <a:ext cx="195232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B9F4F-1E5D-4F4C-8DE4-7FB5E00C95F2}"/>
              </a:ext>
            </a:extLst>
          </p:cNvPr>
          <p:cNvSpPr txBox="1"/>
          <p:nvPr/>
        </p:nvSpPr>
        <p:spPr>
          <a:xfrm>
            <a:off x="698500" y="4705350"/>
            <a:ext cx="2589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srgbClr val="FFFF00"/>
                </a:solidFill>
              </a:rPr>
              <a:t>Insert &gt; Media &gt; Video &gt; Online 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68597-4F66-4B3A-B385-E8400C3B58A3}"/>
              </a:ext>
            </a:extLst>
          </p:cNvPr>
          <p:cNvSpPr/>
          <p:nvPr/>
        </p:nvSpPr>
        <p:spPr>
          <a:xfrm>
            <a:off x="359764" y="168744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1"/>
          <p:cNvSpPr txBox="1"/>
          <p:nvPr/>
        </p:nvSpPr>
        <p:spPr>
          <a:xfrm>
            <a:off x="3801263" y="3806306"/>
            <a:ext cx="258997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b="1"/>
              <a:t>Type here</a:t>
            </a:r>
            <a:endParaRPr sz="1800" b="1"/>
          </a:p>
        </p:txBody>
      </p:sp>
      <p:sp>
        <p:nvSpPr>
          <p:cNvPr id="277" name="Google Shape;277;p61"/>
          <p:cNvSpPr txBox="1"/>
          <p:nvPr/>
        </p:nvSpPr>
        <p:spPr>
          <a:xfrm>
            <a:off x="1154124" y="1687443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278" name="Google Shape;278;p61"/>
          <p:cNvSpPr txBox="1"/>
          <p:nvPr/>
        </p:nvSpPr>
        <p:spPr>
          <a:xfrm>
            <a:off x="4727713" y="1687443"/>
            <a:ext cx="195232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DFF09-B74A-4AB8-864D-AAA317DB3378}"/>
              </a:ext>
            </a:extLst>
          </p:cNvPr>
          <p:cNvSpPr txBox="1"/>
          <p:nvPr/>
        </p:nvSpPr>
        <p:spPr>
          <a:xfrm>
            <a:off x="698500" y="4705350"/>
            <a:ext cx="2589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srgbClr val="FFFF00"/>
                </a:solidFill>
              </a:rPr>
              <a:t>Insert &gt; Media &gt; Video &gt; Online 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8759C-BF2C-4D19-A46E-7AFD8D44AD09}"/>
              </a:ext>
            </a:extLst>
          </p:cNvPr>
          <p:cNvSpPr/>
          <p:nvPr/>
        </p:nvSpPr>
        <p:spPr>
          <a:xfrm>
            <a:off x="359764" y="168744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2"/>
          <p:cNvSpPr txBox="1"/>
          <p:nvPr/>
        </p:nvSpPr>
        <p:spPr>
          <a:xfrm>
            <a:off x="3801263" y="3806306"/>
            <a:ext cx="258997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b="1"/>
              <a:t>Type here</a:t>
            </a:r>
            <a:endParaRPr sz="1800" b="1"/>
          </a:p>
        </p:txBody>
      </p:sp>
      <p:sp>
        <p:nvSpPr>
          <p:cNvPr id="329" name="Google Shape;329;p72"/>
          <p:cNvSpPr txBox="1"/>
          <p:nvPr/>
        </p:nvSpPr>
        <p:spPr>
          <a:xfrm>
            <a:off x="1154124" y="1672453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330" name="Google Shape;330;p72"/>
          <p:cNvSpPr txBox="1"/>
          <p:nvPr/>
        </p:nvSpPr>
        <p:spPr>
          <a:xfrm>
            <a:off x="4727713" y="1672453"/>
            <a:ext cx="195232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5164F-864F-432B-9267-200539137153}"/>
              </a:ext>
            </a:extLst>
          </p:cNvPr>
          <p:cNvSpPr txBox="1"/>
          <p:nvPr/>
        </p:nvSpPr>
        <p:spPr>
          <a:xfrm>
            <a:off x="698500" y="4705350"/>
            <a:ext cx="2589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srgbClr val="FFFF00"/>
                </a:solidFill>
              </a:rPr>
              <a:t>Insert &gt; Media &gt; Video &gt; Online 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588473-30A9-4806-ACE7-62D819693967}"/>
              </a:ext>
            </a:extLst>
          </p:cNvPr>
          <p:cNvSpPr/>
          <p:nvPr/>
        </p:nvSpPr>
        <p:spPr>
          <a:xfrm>
            <a:off x="359764" y="168744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7"/>
          <p:cNvSpPr txBox="1"/>
          <p:nvPr/>
        </p:nvSpPr>
        <p:spPr>
          <a:xfrm>
            <a:off x="3801263" y="3806306"/>
            <a:ext cx="258997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b="1"/>
              <a:t>Type here</a:t>
            </a:r>
            <a:endParaRPr sz="1800" b="1"/>
          </a:p>
        </p:txBody>
      </p:sp>
      <p:sp>
        <p:nvSpPr>
          <p:cNvPr id="355" name="Google Shape;355;p77"/>
          <p:cNvSpPr txBox="1"/>
          <p:nvPr/>
        </p:nvSpPr>
        <p:spPr>
          <a:xfrm>
            <a:off x="1034014" y="1717423"/>
            <a:ext cx="2134350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356" name="Google Shape;356;p77"/>
          <p:cNvSpPr txBox="1"/>
          <p:nvPr/>
        </p:nvSpPr>
        <p:spPr>
          <a:xfrm>
            <a:off x="4708848" y="1717423"/>
            <a:ext cx="1952325" cy="36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/>
            <a:r>
              <a:rPr lang="en" sz="1800" dirty="0"/>
              <a:t>Type here</a:t>
            </a:r>
            <a:endParaRPr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CAFC2-AB77-41F7-9B23-2D29FAC24C4E}"/>
              </a:ext>
            </a:extLst>
          </p:cNvPr>
          <p:cNvSpPr txBox="1"/>
          <p:nvPr/>
        </p:nvSpPr>
        <p:spPr>
          <a:xfrm>
            <a:off x="698500" y="4705350"/>
            <a:ext cx="2589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050" b="1" dirty="0">
                <a:solidFill>
                  <a:srgbClr val="FFFF00"/>
                </a:solidFill>
              </a:rPr>
              <a:t>Insert &gt; Media &gt; Video &gt; Online 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DC4AB-987E-4789-94DE-1ECB3B7C122F}"/>
              </a:ext>
            </a:extLst>
          </p:cNvPr>
          <p:cNvSpPr/>
          <p:nvPr/>
        </p:nvSpPr>
        <p:spPr>
          <a:xfrm>
            <a:off x="359764" y="1687442"/>
            <a:ext cx="6205928" cy="50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/>
        </p:nvSpPr>
        <p:spPr>
          <a:xfrm>
            <a:off x="944494" y="3806063"/>
            <a:ext cx="13531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  <p:sp>
        <p:nvSpPr>
          <p:cNvPr id="63" name="Google Shape;63;p15"/>
          <p:cNvSpPr txBox="1"/>
          <p:nvPr/>
        </p:nvSpPr>
        <p:spPr>
          <a:xfrm>
            <a:off x="917944" y="5970962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/>
              <a:t>Type here</a:t>
            </a:r>
            <a:endParaRPr sz="1800" b="1" dirty="0"/>
          </a:p>
        </p:txBody>
      </p:sp>
      <p:sp>
        <p:nvSpPr>
          <p:cNvPr id="64" name="Google Shape;64;p15"/>
          <p:cNvSpPr txBox="1"/>
          <p:nvPr/>
        </p:nvSpPr>
        <p:spPr>
          <a:xfrm>
            <a:off x="2700000" y="7011510"/>
            <a:ext cx="1458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/>
              <a:t>Type here</a:t>
            </a:r>
            <a:endParaRPr sz="1800" b="1" dirty="0"/>
          </a:p>
        </p:txBody>
      </p:sp>
      <p:sp>
        <p:nvSpPr>
          <p:cNvPr id="65" name="Google Shape;65;p15"/>
          <p:cNvSpPr txBox="1"/>
          <p:nvPr/>
        </p:nvSpPr>
        <p:spPr>
          <a:xfrm>
            <a:off x="4437094" y="3806063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  <p:sp>
        <p:nvSpPr>
          <p:cNvPr id="66" name="Google Shape;66;p15"/>
          <p:cNvSpPr txBox="1"/>
          <p:nvPr/>
        </p:nvSpPr>
        <p:spPr>
          <a:xfrm>
            <a:off x="4437094" y="6146462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/>
              <a:t>Type here</a:t>
            </a:r>
            <a:endParaRPr sz="1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512944" y="3852731"/>
            <a:ext cx="1458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>
                <a:solidFill>
                  <a:srgbClr val="FFFFFF"/>
                </a:solidFill>
              </a:rPr>
              <a:t>Type here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564694" y="6287663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>
                <a:solidFill>
                  <a:srgbClr val="FFFFFF"/>
                </a:solidFill>
              </a:rPr>
              <a:t>Type here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2506813" y="7266406"/>
            <a:ext cx="15745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>
                <a:solidFill>
                  <a:srgbClr val="FFFFFF"/>
                </a:solidFill>
              </a:rPr>
              <a:t>Type here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4933500" y="3852731"/>
            <a:ext cx="1458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>
                <a:solidFill>
                  <a:srgbClr val="FFFFFF"/>
                </a:solidFill>
              </a:rPr>
              <a:t>Type here</a:t>
            </a:r>
            <a:endParaRPr sz="1800" b="1">
              <a:solidFill>
                <a:srgbClr val="FFFFFF"/>
              </a:solidFill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4768633" y="6463163"/>
            <a:ext cx="1224675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>
                <a:solidFill>
                  <a:srgbClr val="FFFFFF"/>
                </a:solidFill>
              </a:rPr>
              <a:t>Type here</a:t>
            </a:r>
            <a:endParaRPr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/>
        </p:nvSpPr>
        <p:spPr>
          <a:xfrm>
            <a:off x="944494" y="3806063"/>
            <a:ext cx="13531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  <p:sp>
        <p:nvSpPr>
          <p:cNvPr id="107" name="Google Shape;107;p21"/>
          <p:cNvSpPr txBox="1"/>
          <p:nvPr/>
        </p:nvSpPr>
        <p:spPr>
          <a:xfrm>
            <a:off x="944494" y="6287871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 dirty="0"/>
              <a:t>Type here</a:t>
            </a:r>
            <a:endParaRPr sz="1800" b="1" dirty="0"/>
          </a:p>
        </p:txBody>
      </p:sp>
      <p:sp>
        <p:nvSpPr>
          <p:cNvPr id="108" name="Google Shape;108;p21"/>
          <p:cNvSpPr txBox="1"/>
          <p:nvPr/>
        </p:nvSpPr>
        <p:spPr>
          <a:xfrm>
            <a:off x="2627456" y="6698365"/>
            <a:ext cx="1458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  <p:sp>
        <p:nvSpPr>
          <p:cNvPr id="109" name="Google Shape;109;p21"/>
          <p:cNvSpPr txBox="1"/>
          <p:nvPr/>
        </p:nvSpPr>
        <p:spPr>
          <a:xfrm>
            <a:off x="4437094" y="3806063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  <p:sp>
        <p:nvSpPr>
          <p:cNvPr id="110" name="Google Shape;110;p21"/>
          <p:cNvSpPr txBox="1"/>
          <p:nvPr/>
        </p:nvSpPr>
        <p:spPr>
          <a:xfrm>
            <a:off x="4463644" y="6287871"/>
            <a:ext cx="140625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spcBef>
                <a:spcPts val="750"/>
              </a:spcBef>
            </a:pPr>
            <a:r>
              <a:rPr lang="en" sz="1800" b="1"/>
              <a:t>Type here</a:t>
            </a:r>
            <a:endParaRPr sz="18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509</Words>
  <Application>Microsoft Office PowerPoint</Application>
  <PresentationFormat>On-screen Show (4:3)</PresentationFormat>
  <Paragraphs>79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McLin</dc:creator>
  <cp:lastModifiedBy>alison McLin</cp:lastModifiedBy>
  <cp:revision>6</cp:revision>
  <dcterms:modified xsi:type="dcterms:W3CDTF">2020-05-04T20:59:25Z</dcterms:modified>
</cp:coreProperties>
</file>