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2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5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0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7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1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8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9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8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9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9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7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3D75-D0F8-4566-8A41-3E78781317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40021-A5A2-4A8A-8357-DB53B684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5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4887228" y="4008914"/>
            <a:ext cx="0" cy="246568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887228" y="3607866"/>
            <a:ext cx="0" cy="39463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84243" y="2277971"/>
            <a:ext cx="1400476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534976" y="2114342"/>
            <a:ext cx="0" cy="2919669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93458" y="3595033"/>
            <a:ext cx="0" cy="39463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465896" y="3595033"/>
            <a:ext cx="6818" cy="1034718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92982" y="3955983"/>
            <a:ext cx="1400476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9" idx="3"/>
          </p:cNvCxnSpPr>
          <p:nvPr/>
        </p:nvCxnSpPr>
        <p:spPr>
          <a:xfrm flipV="1">
            <a:off x="1482290" y="5512068"/>
            <a:ext cx="1809550" cy="20856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534976" y="1086451"/>
            <a:ext cx="632038" cy="59155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997566" y="1260909"/>
            <a:ext cx="620033" cy="43714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233512" y="1581753"/>
            <a:ext cx="0" cy="39463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46472" y="162019"/>
            <a:ext cx="0" cy="3846895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67377" y="125128"/>
            <a:ext cx="2358190" cy="7507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Explain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MILITARISM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377" y="1028298"/>
            <a:ext cx="2358190" cy="7507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/>
                </a:solidFill>
              </a:rPr>
              <a:t>Explain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ALLIANCES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377" y="1968364"/>
            <a:ext cx="2358190" cy="7507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/>
                </a:solidFill>
              </a:rPr>
              <a:t>Explain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IMPERIALISM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377" y="2871534"/>
            <a:ext cx="2358190" cy="7507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/>
                </a:solidFill>
              </a:rPr>
              <a:t>Explain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NATIONALISM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1579" y="3763478"/>
            <a:ext cx="1289785" cy="38501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Causes (1914)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639727" y="80209"/>
            <a:ext cx="1520792" cy="17678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ALLIES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24150" y="80208"/>
            <a:ext cx="1520792" cy="176784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CENTRAL POWERS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895825" y="1260909"/>
            <a:ext cx="693019" cy="5181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964454" y="80208"/>
            <a:ext cx="1485502" cy="14197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SELECTIVE SERVICE ACT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588718" y="80208"/>
            <a:ext cx="1485502" cy="14197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ESPIONAGE ACT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890084" y="1617044"/>
            <a:ext cx="1289785" cy="38501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U.S. Home Front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7377" y="4289662"/>
            <a:ext cx="1414913" cy="24865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ZIMMERMAN TELEGRAM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615440" y="4289661"/>
            <a:ext cx="1414913" cy="248652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UNRESTRICTED SUBMARINE WARFARE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291840" y="4629751"/>
            <a:ext cx="361749" cy="180954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U.S. Joins (1917)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059103" y="2610047"/>
            <a:ext cx="2996666" cy="7507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AMERICAN EXPEDITONARY FORCE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059103" y="3454665"/>
            <a:ext cx="2996666" cy="7507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GENERAL JOHN J. PERSHING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059103" y="4312116"/>
            <a:ext cx="2996666" cy="7507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ALVIN YORK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616565" y="2085466"/>
            <a:ext cx="1836821" cy="3930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American War Heroes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91602" y="1961946"/>
            <a:ext cx="3301465" cy="1645920"/>
          </a:xfrm>
          <a:prstGeom prst="roundRect">
            <a:avLst/>
          </a:prstGeom>
          <a:blipFill dpi="0" rotWithShape="1">
            <a:blip r:embed="rId2">
              <a:alphaModFix amt="60000"/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United States</a:t>
            </a:r>
          </a:p>
          <a:p>
            <a:pPr algn="ctr"/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n World War I</a:t>
            </a:r>
            <a:endParaRPr lang="en-US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820027" y="4289653"/>
            <a:ext cx="2134402" cy="76521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BATTLE OF ARGON FOREST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856121" y="5150310"/>
            <a:ext cx="2134402" cy="76521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ARMISTICE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856121" y="6010967"/>
            <a:ext cx="2134402" cy="76521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TREATY OF VERSAILLES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970621" y="3812396"/>
            <a:ext cx="1836821" cy="3930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End of WWI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59103" y="5150310"/>
            <a:ext cx="28538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Journal Prompt</a:t>
            </a:r>
          </a:p>
          <a:p>
            <a:pPr algn="ctr"/>
            <a:r>
              <a:rPr lang="en-US" sz="1600" dirty="0" smtClean="0"/>
              <a:t>Explain how American attitudes to involvement in WWI changed between 1914-1917 and why they ultimately sided with the Allied Powers.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4987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90</Words>
  <Application>Microsoft Office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Aemie Marie Martinez</dc:creator>
  <cp:lastModifiedBy>Aemie Marie Martinez</cp:lastModifiedBy>
  <cp:revision>9</cp:revision>
  <dcterms:created xsi:type="dcterms:W3CDTF">2019-02-06T04:02:37Z</dcterms:created>
  <dcterms:modified xsi:type="dcterms:W3CDTF">2019-02-06T04:59:36Z</dcterms:modified>
</cp:coreProperties>
</file>