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0" y="14592"/>
      </p:cViewPr>
      <p:guideLst>
        <p:guide orient="horz" pos="8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57830" y="685800"/>
            <a:ext cx="114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624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830" y="685800"/>
            <a:ext cx="114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59f06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830" y="685800"/>
            <a:ext cx="114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59f060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59f060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59f0603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3971067"/>
            <a:ext cx="8520600" cy="10947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15115333"/>
            <a:ext cx="8520600" cy="42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5899333"/>
            <a:ext cx="8520600" cy="10472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16811867"/>
            <a:ext cx="8520600" cy="693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1471200"/>
            <a:ext cx="8520600" cy="44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6146533"/>
            <a:ext cx="8520600" cy="182207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6146533"/>
            <a:ext cx="3999900" cy="182207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6146533"/>
            <a:ext cx="3999900" cy="182207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2963200"/>
            <a:ext cx="2808000" cy="403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7411200"/>
            <a:ext cx="2808000" cy="169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2400800"/>
            <a:ext cx="6367800" cy="218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667"/>
            <a:ext cx="4572000" cy="2743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6576934"/>
            <a:ext cx="4045200" cy="790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14949733"/>
            <a:ext cx="4045200" cy="6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3861733"/>
            <a:ext cx="3837000" cy="197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22563067"/>
            <a:ext cx="5998800" cy="32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73467"/>
            <a:ext cx="8520600" cy="30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6146533"/>
            <a:ext cx="8520600" cy="1822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24870489"/>
            <a:ext cx="5487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2673"/>
            <a:ext cx="140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Alison Mc Lin</cp:lastModifiedBy>
  <cp:revision>1</cp:revision>
  <dcterms:modified xsi:type="dcterms:W3CDTF">2019-05-14T17:22:38Z</dcterms:modified>
</cp:coreProperties>
</file>